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revisionInfo.xml" ContentType="application/vnd.ms-powerpoint.revisioninfo+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ngesInfos/changesInfo1.xml" ContentType="application/vnd.ms-powerpoint.changesinfo+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sldIdLst>
    <p:sldId id="276" r:id="rId2"/>
    <p:sldId id="275" r:id="rId3"/>
    <p:sldId id="274" r:id="rId4"/>
    <p:sldId id="273" r:id="rId5"/>
    <p:sldId id="277" r:id="rId6"/>
    <p:sldId id="278" r:id="rId7"/>
    <p:sldId id="279" r:id="rId8"/>
    <p:sldId id="280" r:id="rId9"/>
    <p:sldId id="281" r:id="rId10"/>
    <p:sldId id="266" r:id="rId11"/>
    <p:sldId id="265" r:id="rId12"/>
    <p:sldId id="264" r:id="rId13"/>
    <p:sldId id="263" r:id="rId14"/>
    <p:sldId id="262" r:id="rId15"/>
    <p:sldId id="261" r:id="rId16"/>
    <p:sldId id="260" r:id="rId17"/>
    <p:sldId id="259" r:id="rId18"/>
    <p:sldId id="25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922A64-F9DF-423D-9902-D1A0CF644066}" v="22" dt="2022-06-10T03:28:24.748"/>
    <p1510:client id="{CF6A4392-8E2B-599E-E5E8-8224BFA895D3}" v="270" dt="2023-01-26T13:34:26.2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9972" autoAdjust="0"/>
    <p:restoredTop sz="94660"/>
  </p:normalViewPr>
  <p:slideViewPr>
    <p:cSldViewPr snapToGrid="0">
      <p:cViewPr varScale="1">
        <p:scale>
          <a:sx n="73" d="100"/>
          <a:sy n="73" d="100"/>
        </p:scale>
        <p:origin x="-420"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pal Panchal" userId="S::gopalpanchal94@daclatur.org::5d83be67-ea63-4564-86c4-86771bf8c2de" providerId="AD" clId="Web-{68922A64-F9DF-423D-9902-D1A0CF644066}"/>
    <pc:docChg chg="addSld delSld addMainMaster">
      <pc:chgData name="Gopal Panchal" userId="S::gopalpanchal94@daclatur.org::5d83be67-ea63-4564-86c4-86771bf8c2de" providerId="AD" clId="Web-{68922A64-F9DF-423D-9902-D1A0CF644066}" dt="2022-06-10T03:28:24.748" v="21"/>
      <pc:docMkLst>
        <pc:docMk/>
      </pc:docMkLst>
      <pc:sldChg chg="del">
        <pc:chgData name="Gopal Panchal" userId="S::gopalpanchal94@daclatur.org::5d83be67-ea63-4564-86c4-86771bf8c2de" providerId="AD" clId="Web-{68922A64-F9DF-423D-9902-D1A0CF644066}" dt="2022-06-10T03:28:15.920" v="20"/>
        <pc:sldMkLst>
          <pc:docMk/>
          <pc:sldMk cId="109857222" sldId="256"/>
        </pc:sldMkLst>
      </pc:sldChg>
      <pc:sldChg chg="new del">
        <pc:chgData name="Gopal Panchal" userId="S::gopalpanchal94@daclatur.org::5d83be67-ea63-4564-86c4-86771bf8c2de" providerId="AD" clId="Web-{68922A64-F9DF-423D-9902-D1A0CF644066}" dt="2022-06-10T03:28:24.748" v="21"/>
        <pc:sldMkLst>
          <pc:docMk/>
          <pc:sldMk cId="3001734137" sldId="257"/>
        </pc:sldMkLst>
      </pc:sldChg>
      <pc:sldChg chg="add">
        <pc:chgData name="Gopal Panchal" userId="S::gopalpanchal94@daclatur.org::5d83be67-ea63-4564-86c4-86771bf8c2de" providerId="AD" clId="Web-{68922A64-F9DF-423D-9902-D1A0CF644066}" dt="2022-06-10T03:27:51.919" v="1"/>
        <pc:sldMkLst>
          <pc:docMk/>
          <pc:sldMk cId="3385414825" sldId="258"/>
        </pc:sldMkLst>
      </pc:sldChg>
      <pc:sldChg chg="add">
        <pc:chgData name="Gopal Panchal" userId="S::gopalpanchal94@daclatur.org::5d83be67-ea63-4564-86c4-86771bf8c2de" providerId="AD" clId="Web-{68922A64-F9DF-423D-9902-D1A0CF644066}" dt="2022-06-10T03:27:51.966" v="2"/>
        <pc:sldMkLst>
          <pc:docMk/>
          <pc:sldMk cId="209183442" sldId="259"/>
        </pc:sldMkLst>
      </pc:sldChg>
      <pc:sldChg chg="add">
        <pc:chgData name="Gopal Panchal" userId="S::gopalpanchal94@daclatur.org::5d83be67-ea63-4564-86c4-86771bf8c2de" providerId="AD" clId="Web-{68922A64-F9DF-423D-9902-D1A0CF644066}" dt="2022-06-10T03:27:51.997" v="3"/>
        <pc:sldMkLst>
          <pc:docMk/>
          <pc:sldMk cId="872105931" sldId="260"/>
        </pc:sldMkLst>
      </pc:sldChg>
      <pc:sldChg chg="add">
        <pc:chgData name="Gopal Panchal" userId="S::gopalpanchal94@daclatur.org::5d83be67-ea63-4564-86c4-86771bf8c2de" providerId="AD" clId="Web-{68922A64-F9DF-423D-9902-D1A0CF644066}" dt="2022-06-10T03:27:52.044" v="4"/>
        <pc:sldMkLst>
          <pc:docMk/>
          <pc:sldMk cId="3112280050" sldId="261"/>
        </pc:sldMkLst>
      </pc:sldChg>
      <pc:sldChg chg="add">
        <pc:chgData name="Gopal Panchal" userId="S::gopalpanchal94@daclatur.org::5d83be67-ea63-4564-86c4-86771bf8c2de" providerId="AD" clId="Web-{68922A64-F9DF-423D-9902-D1A0CF644066}" dt="2022-06-10T03:27:52.076" v="5"/>
        <pc:sldMkLst>
          <pc:docMk/>
          <pc:sldMk cId="1746424710" sldId="262"/>
        </pc:sldMkLst>
      </pc:sldChg>
      <pc:sldChg chg="add">
        <pc:chgData name="Gopal Panchal" userId="S::gopalpanchal94@daclatur.org::5d83be67-ea63-4564-86c4-86771bf8c2de" providerId="AD" clId="Web-{68922A64-F9DF-423D-9902-D1A0CF644066}" dt="2022-06-10T03:27:52.122" v="6"/>
        <pc:sldMkLst>
          <pc:docMk/>
          <pc:sldMk cId="3547562197" sldId="263"/>
        </pc:sldMkLst>
      </pc:sldChg>
      <pc:sldChg chg="add">
        <pc:chgData name="Gopal Panchal" userId="S::gopalpanchal94@daclatur.org::5d83be67-ea63-4564-86c4-86771bf8c2de" providerId="AD" clId="Web-{68922A64-F9DF-423D-9902-D1A0CF644066}" dt="2022-06-10T03:27:52.154" v="7"/>
        <pc:sldMkLst>
          <pc:docMk/>
          <pc:sldMk cId="477254641" sldId="264"/>
        </pc:sldMkLst>
      </pc:sldChg>
      <pc:sldChg chg="add">
        <pc:chgData name="Gopal Panchal" userId="S::gopalpanchal94@daclatur.org::5d83be67-ea63-4564-86c4-86771bf8c2de" providerId="AD" clId="Web-{68922A64-F9DF-423D-9902-D1A0CF644066}" dt="2022-06-10T03:27:52.185" v="8"/>
        <pc:sldMkLst>
          <pc:docMk/>
          <pc:sldMk cId="3704038023" sldId="265"/>
        </pc:sldMkLst>
      </pc:sldChg>
      <pc:sldChg chg="add">
        <pc:chgData name="Gopal Panchal" userId="S::gopalpanchal94@daclatur.org::5d83be67-ea63-4564-86c4-86771bf8c2de" providerId="AD" clId="Web-{68922A64-F9DF-423D-9902-D1A0CF644066}" dt="2022-06-10T03:27:52.232" v="9"/>
        <pc:sldMkLst>
          <pc:docMk/>
          <pc:sldMk cId="3492644246" sldId="266"/>
        </pc:sldMkLst>
      </pc:sldChg>
      <pc:sldChg chg="add">
        <pc:chgData name="Gopal Panchal" userId="S::gopalpanchal94@daclatur.org::5d83be67-ea63-4564-86c4-86771bf8c2de" providerId="AD" clId="Web-{68922A64-F9DF-423D-9902-D1A0CF644066}" dt="2022-06-10T03:27:52.263" v="10"/>
        <pc:sldMkLst>
          <pc:docMk/>
          <pc:sldMk cId="4254922540" sldId="267"/>
        </pc:sldMkLst>
      </pc:sldChg>
      <pc:sldChg chg="add">
        <pc:chgData name="Gopal Panchal" userId="S::gopalpanchal94@daclatur.org::5d83be67-ea63-4564-86c4-86771bf8c2de" providerId="AD" clId="Web-{68922A64-F9DF-423D-9902-D1A0CF644066}" dt="2022-06-10T03:27:52.310" v="11"/>
        <pc:sldMkLst>
          <pc:docMk/>
          <pc:sldMk cId="694344676" sldId="268"/>
        </pc:sldMkLst>
      </pc:sldChg>
      <pc:sldChg chg="add">
        <pc:chgData name="Gopal Panchal" userId="S::gopalpanchal94@daclatur.org::5d83be67-ea63-4564-86c4-86771bf8c2de" providerId="AD" clId="Web-{68922A64-F9DF-423D-9902-D1A0CF644066}" dt="2022-06-10T03:27:52.341" v="12"/>
        <pc:sldMkLst>
          <pc:docMk/>
          <pc:sldMk cId="1989811876" sldId="269"/>
        </pc:sldMkLst>
      </pc:sldChg>
      <pc:sldChg chg="add">
        <pc:chgData name="Gopal Panchal" userId="S::gopalpanchal94@daclatur.org::5d83be67-ea63-4564-86c4-86771bf8c2de" providerId="AD" clId="Web-{68922A64-F9DF-423D-9902-D1A0CF644066}" dt="2022-06-10T03:27:52.513" v="13"/>
        <pc:sldMkLst>
          <pc:docMk/>
          <pc:sldMk cId="1927979820" sldId="270"/>
        </pc:sldMkLst>
      </pc:sldChg>
      <pc:sldChg chg="add">
        <pc:chgData name="Gopal Panchal" userId="S::gopalpanchal94@daclatur.org::5d83be67-ea63-4564-86c4-86771bf8c2de" providerId="AD" clId="Web-{68922A64-F9DF-423D-9902-D1A0CF644066}" dt="2022-06-10T03:27:52.607" v="14"/>
        <pc:sldMkLst>
          <pc:docMk/>
          <pc:sldMk cId="1527371322" sldId="271"/>
        </pc:sldMkLst>
      </pc:sldChg>
      <pc:sldChg chg="add">
        <pc:chgData name="Gopal Panchal" userId="S::gopalpanchal94@daclatur.org::5d83be67-ea63-4564-86c4-86771bf8c2de" providerId="AD" clId="Web-{68922A64-F9DF-423D-9902-D1A0CF644066}" dt="2022-06-10T03:27:52.826" v="15"/>
        <pc:sldMkLst>
          <pc:docMk/>
          <pc:sldMk cId="3122254687" sldId="272"/>
        </pc:sldMkLst>
      </pc:sldChg>
      <pc:sldChg chg="add">
        <pc:chgData name="Gopal Panchal" userId="S::gopalpanchal94@daclatur.org::5d83be67-ea63-4564-86c4-86771bf8c2de" providerId="AD" clId="Web-{68922A64-F9DF-423D-9902-D1A0CF644066}" dt="2022-06-10T03:27:52.919" v="16"/>
        <pc:sldMkLst>
          <pc:docMk/>
          <pc:sldMk cId="4212558207" sldId="273"/>
        </pc:sldMkLst>
      </pc:sldChg>
      <pc:sldChg chg="add">
        <pc:chgData name="Gopal Panchal" userId="S::gopalpanchal94@daclatur.org::5d83be67-ea63-4564-86c4-86771bf8c2de" providerId="AD" clId="Web-{68922A64-F9DF-423D-9902-D1A0CF644066}" dt="2022-06-10T03:27:52.951" v="17"/>
        <pc:sldMkLst>
          <pc:docMk/>
          <pc:sldMk cId="2595832071" sldId="274"/>
        </pc:sldMkLst>
      </pc:sldChg>
      <pc:sldChg chg="add">
        <pc:chgData name="Gopal Panchal" userId="S::gopalpanchal94@daclatur.org::5d83be67-ea63-4564-86c4-86771bf8c2de" providerId="AD" clId="Web-{68922A64-F9DF-423D-9902-D1A0CF644066}" dt="2022-06-10T03:27:52.997" v="18"/>
        <pc:sldMkLst>
          <pc:docMk/>
          <pc:sldMk cId="3597922854" sldId="275"/>
        </pc:sldMkLst>
      </pc:sldChg>
      <pc:sldChg chg="add">
        <pc:chgData name="Gopal Panchal" userId="S::gopalpanchal94@daclatur.org::5d83be67-ea63-4564-86c4-86771bf8c2de" providerId="AD" clId="Web-{68922A64-F9DF-423D-9902-D1A0CF644066}" dt="2022-06-10T03:27:53.029" v="19"/>
        <pc:sldMkLst>
          <pc:docMk/>
          <pc:sldMk cId="3443615341" sldId="276"/>
        </pc:sldMkLst>
      </pc:sldChg>
      <pc:sldMasterChg chg="add addSldLayout">
        <pc:chgData name="Gopal Panchal" userId="S::gopalpanchal94@daclatur.org::5d83be67-ea63-4564-86c4-86771bf8c2de" providerId="AD" clId="Web-{68922A64-F9DF-423D-9902-D1A0CF644066}" dt="2022-06-10T03:27:51.919" v="1"/>
        <pc:sldMasterMkLst>
          <pc:docMk/>
          <pc:sldMasterMk cId="1712246476" sldId="2147483737"/>
        </pc:sldMasterMkLst>
        <pc:sldLayoutChg chg="add">
          <pc:chgData name="Gopal Panchal" userId="S::gopalpanchal94@daclatur.org::5d83be67-ea63-4564-86c4-86771bf8c2de" providerId="AD" clId="Web-{68922A64-F9DF-423D-9902-D1A0CF644066}" dt="2022-06-10T03:27:51.919" v="1"/>
          <pc:sldLayoutMkLst>
            <pc:docMk/>
            <pc:sldMasterMk cId="1712246476" sldId="2147483737"/>
            <pc:sldLayoutMk cId="2267361750" sldId="2147483738"/>
          </pc:sldLayoutMkLst>
        </pc:sldLayoutChg>
        <pc:sldLayoutChg chg="add">
          <pc:chgData name="Gopal Panchal" userId="S::gopalpanchal94@daclatur.org::5d83be67-ea63-4564-86c4-86771bf8c2de" providerId="AD" clId="Web-{68922A64-F9DF-423D-9902-D1A0CF644066}" dt="2022-06-10T03:27:51.919" v="1"/>
          <pc:sldLayoutMkLst>
            <pc:docMk/>
            <pc:sldMasterMk cId="1712246476" sldId="2147483737"/>
            <pc:sldLayoutMk cId="4037897699" sldId="2147483739"/>
          </pc:sldLayoutMkLst>
        </pc:sldLayoutChg>
        <pc:sldLayoutChg chg="add">
          <pc:chgData name="Gopal Panchal" userId="S::gopalpanchal94@daclatur.org::5d83be67-ea63-4564-86c4-86771bf8c2de" providerId="AD" clId="Web-{68922A64-F9DF-423D-9902-D1A0CF644066}" dt="2022-06-10T03:27:51.919" v="1"/>
          <pc:sldLayoutMkLst>
            <pc:docMk/>
            <pc:sldMasterMk cId="1712246476" sldId="2147483737"/>
            <pc:sldLayoutMk cId="1353337909" sldId="2147483740"/>
          </pc:sldLayoutMkLst>
        </pc:sldLayoutChg>
        <pc:sldLayoutChg chg="add">
          <pc:chgData name="Gopal Panchal" userId="S::gopalpanchal94@daclatur.org::5d83be67-ea63-4564-86c4-86771bf8c2de" providerId="AD" clId="Web-{68922A64-F9DF-423D-9902-D1A0CF644066}" dt="2022-06-10T03:27:51.919" v="1"/>
          <pc:sldLayoutMkLst>
            <pc:docMk/>
            <pc:sldMasterMk cId="1712246476" sldId="2147483737"/>
            <pc:sldLayoutMk cId="1373829273" sldId="2147483741"/>
          </pc:sldLayoutMkLst>
        </pc:sldLayoutChg>
        <pc:sldLayoutChg chg="add">
          <pc:chgData name="Gopal Panchal" userId="S::gopalpanchal94@daclatur.org::5d83be67-ea63-4564-86c4-86771bf8c2de" providerId="AD" clId="Web-{68922A64-F9DF-423D-9902-D1A0CF644066}" dt="2022-06-10T03:27:51.919" v="1"/>
          <pc:sldLayoutMkLst>
            <pc:docMk/>
            <pc:sldMasterMk cId="1712246476" sldId="2147483737"/>
            <pc:sldLayoutMk cId="1031805267" sldId="2147483742"/>
          </pc:sldLayoutMkLst>
        </pc:sldLayoutChg>
        <pc:sldLayoutChg chg="add">
          <pc:chgData name="Gopal Panchal" userId="S::gopalpanchal94@daclatur.org::5d83be67-ea63-4564-86c4-86771bf8c2de" providerId="AD" clId="Web-{68922A64-F9DF-423D-9902-D1A0CF644066}" dt="2022-06-10T03:27:51.919" v="1"/>
          <pc:sldLayoutMkLst>
            <pc:docMk/>
            <pc:sldMasterMk cId="1712246476" sldId="2147483737"/>
            <pc:sldLayoutMk cId="3522803051" sldId="2147483743"/>
          </pc:sldLayoutMkLst>
        </pc:sldLayoutChg>
        <pc:sldLayoutChg chg="add">
          <pc:chgData name="Gopal Panchal" userId="S::gopalpanchal94@daclatur.org::5d83be67-ea63-4564-86c4-86771bf8c2de" providerId="AD" clId="Web-{68922A64-F9DF-423D-9902-D1A0CF644066}" dt="2022-06-10T03:27:51.919" v="1"/>
          <pc:sldLayoutMkLst>
            <pc:docMk/>
            <pc:sldMasterMk cId="1712246476" sldId="2147483737"/>
            <pc:sldLayoutMk cId="3039685909" sldId="2147483744"/>
          </pc:sldLayoutMkLst>
        </pc:sldLayoutChg>
        <pc:sldLayoutChg chg="add">
          <pc:chgData name="Gopal Panchal" userId="S::gopalpanchal94@daclatur.org::5d83be67-ea63-4564-86c4-86771bf8c2de" providerId="AD" clId="Web-{68922A64-F9DF-423D-9902-D1A0CF644066}" dt="2022-06-10T03:27:51.919" v="1"/>
          <pc:sldLayoutMkLst>
            <pc:docMk/>
            <pc:sldMasterMk cId="1712246476" sldId="2147483737"/>
            <pc:sldLayoutMk cId="1051028753" sldId="2147483745"/>
          </pc:sldLayoutMkLst>
        </pc:sldLayoutChg>
        <pc:sldLayoutChg chg="add">
          <pc:chgData name="Gopal Panchal" userId="S::gopalpanchal94@daclatur.org::5d83be67-ea63-4564-86c4-86771bf8c2de" providerId="AD" clId="Web-{68922A64-F9DF-423D-9902-D1A0CF644066}" dt="2022-06-10T03:27:51.919" v="1"/>
          <pc:sldLayoutMkLst>
            <pc:docMk/>
            <pc:sldMasterMk cId="1712246476" sldId="2147483737"/>
            <pc:sldLayoutMk cId="2065815500" sldId="2147483746"/>
          </pc:sldLayoutMkLst>
        </pc:sldLayoutChg>
        <pc:sldLayoutChg chg="add">
          <pc:chgData name="Gopal Panchal" userId="S::gopalpanchal94@daclatur.org::5d83be67-ea63-4564-86c4-86771bf8c2de" providerId="AD" clId="Web-{68922A64-F9DF-423D-9902-D1A0CF644066}" dt="2022-06-10T03:27:51.919" v="1"/>
          <pc:sldLayoutMkLst>
            <pc:docMk/>
            <pc:sldMasterMk cId="1712246476" sldId="2147483737"/>
            <pc:sldLayoutMk cId="3042376874" sldId="2147483747"/>
          </pc:sldLayoutMkLst>
        </pc:sldLayoutChg>
        <pc:sldLayoutChg chg="add">
          <pc:chgData name="Gopal Panchal" userId="S::gopalpanchal94@daclatur.org::5d83be67-ea63-4564-86c4-86771bf8c2de" providerId="AD" clId="Web-{68922A64-F9DF-423D-9902-D1A0CF644066}" dt="2022-06-10T03:27:51.919" v="1"/>
          <pc:sldLayoutMkLst>
            <pc:docMk/>
            <pc:sldMasterMk cId="1712246476" sldId="2147483737"/>
            <pc:sldLayoutMk cId="2849916635" sldId="2147483748"/>
          </pc:sldLayoutMkLst>
        </pc:sldLayoutChg>
      </pc:sldMasterChg>
    </pc:docChg>
  </pc:docChgLst>
  <pc:docChgLst>
    <pc:chgData name="Gopal Panchal" userId="S::gopalpanchal94@daclatur.org::5d83be67-ea63-4564-86c4-86771bf8c2de" providerId="AD" clId="Web-{CF6A4392-8E2B-599E-E5E8-8224BFA895D3}"/>
    <pc:docChg chg="addSld delSld modSld delMainMaster">
      <pc:chgData name="Gopal Panchal" userId="S::gopalpanchal94@daclatur.org::5d83be67-ea63-4564-86c4-86771bf8c2de" providerId="AD" clId="Web-{CF6A4392-8E2B-599E-E5E8-8224BFA895D3}" dt="2023-01-26T13:34:26.287" v="296" actId="20577"/>
      <pc:docMkLst>
        <pc:docMk/>
      </pc:docMkLst>
      <pc:sldChg chg="modSp del">
        <pc:chgData name="Gopal Panchal" userId="S::gopalpanchal94@daclatur.org::5d83be67-ea63-4564-86c4-86771bf8c2de" providerId="AD" clId="Web-{CF6A4392-8E2B-599E-E5E8-8224BFA895D3}" dt="2023-01-26T13:30:06.358" v="286"/>
        <pc:sldMkLst>
          <pc:docMk/>
          <pc:sldMk cId="4254922540" sldId="267"/>
        </pc:sldMkLst>
        <pc:spChg chg="mod">
          <ac:chgData name="Gopal Panchal" userId="S::gopalpanchal94@daclatur.org::5d83be67-ea63-4564-86c4-86771bf8c2de" providerId="AD" clId="Web-{CF6A4392-8E2B-599E-E5E8-8224BFA895D3}" dt="2023-01-26T13:29:39.905" v="279" actId="20577"/>
          <ac:spMkLst>
            <pc:docMk/>
            <pc:sldMk cId="4254922540" sldId="267"/>
            <ac:spMk id="3" creationId="{F182E3B7-6FBE-F787-6CB2-EFC774CD0DA7}"/>
          </ac:spMkLst>
        </pc:spChg>
      </pc:sldChg>
      <pc:sldChg chg="modSp del">
        <pc:chgData name="Gopal Panchal" userId="S::gopalpanchal94@daclatur.org::5d83be67-ea63-4564-86c4-86771bf8c2de" providerId="AD" clId="Web-{CF6A4392-8E2B-599E-E5E8-8224BFA895D3}" dt="2023-01-26T13:28:29.762" v="278"/>
        <pc:sldMkLst>
          <pc:docMk/>
          <pc:sldMk cId="694344676" sldId="268"/>
        </pc:sldMkLst>
        <pc:spChg chg="mod">
          <ac:chgData name="Gopal Panchal" userId="S::gopalpanchal94@daclatur.org::5d83be67-ea63-4564-86c4-86771bf8c2de" providerId="AD" clId="Web-{CF6A4392-8E2B-599E-E5E8-8224BFA895D3}" dt="2023-01-26T13:26:46.213" v="226" actId="20577"/>
          <ac:spMkLst>
            <pc:docMk/>
            <pc:sldMk cId="694344676" sldId="268"/>
            <ac:spMk id="3" creationId="{15E74718-860B-DC9D-4088-755D71AE3C13}"/>
          </ac:spMkLst>
        </pc:spChg>
      </pc:sldChg>
      <pc:sldChg chg="modSp del">
        <pc:chgData name="Gopal Panchal" userId="S::gopalpanchal94@daclatur.org::5d83be67-ea63-4564-86c4-86771bf8c2de" providerId="AD" clId="Web-{CF6A4392-8E2B-599E-E5E8-8224BFA895D3}" dt="2023-01-26T13:23:26.286" v="196"/>
        <pc:sldMkLst>
          <pc:docMk/>
          <pc:sldMk cId="1989811876" sldId="269"/>
        </pc:sldMkLst>
        <pc:spChg chg="mod">
          <ac:chgData name="Gopal Panchal" userId="S::gopalpanchal94@daclatur.org::5d83be67-ea63-4564-86c4-86771bf8c2de" providerId="AD" clId="Web-{CF6A4392-8E2B-599E-E5E8-8224BFA895D3}" dt="2023-01-26T13:20:11.077" v="155" actId="20577"/>
          <ac:spMkLst>
            <pc:docMk/>
            <pc:sldMk cId="1989811876" sldId="269"/>
            <ac:spMk id="37" creationId="{37B2180E-AE5B-E344-F68D-B34858BB661C}"/>
          </ac:spMkLst>
        </pc:spChg>
      </pc:sldChg>
      <pc:sldChg chg="modSp del">
        <pc:chgData name="Gopal Panchal" userId="S::gopalpanchal94@daclatur.org::5d83be67-ea63-4564-86c4-86771bf8c2de" providerId="AD" clId="Web-{CF6A4392-8E2B-599E-E5E8-8224BFA895D3}" dt="2023-01-26T13:19:31.967" v="153"/>
        <pc:sldMkLst>
          <pc:docMk/>
          <pc:sldMk cId="1927979820" sldId="270"/>
        </pc:sldMkLst>
        <pc:graphicFrameChg chg="modGraphic">
          <ac:chgData name="Gopal Panchal" userId="S::gopalpanchal94@daclatur.org::5d83be67-ea63-4564-86c4-86771bf8c2de" providerId="AD" clId="Web-{CF6A4392-8E2B-599E-E5E8-8224BFA895D3}" dt="2023-01-26T13:16:43.916" v="121" actId="20577"/>
          <ac:graphicFrameMkLst>
            <pc:docMk/>
            <pc:sldMk cId="1927979820" sldId="270"/>
            <ac:graphicFrameMk id="5" creationId="{B44AC730-E8B3-798D-3CEC-C5D0818A2693}"/>
          </ac:graphicFrameMkLst>
        </pc:graphicFrameChg>
      </pc:sldChg>
      <pc:sldChg chg="modSp del">
        <pc:chgData name="Gopal Panchal" userId="S::gopalpanchal94@daclatur.org::5d83be67-ea63-4564-86c4-86771bf8c2de" providerId="AD" clId="Web-{CF6A4392-8E2B-599E-E5E8-8224BFA895D3}" dt="2023-01-26T13:16:22.400" v="119"/>
        <pc:sldMkLst>
          <pc:docMk/>
          <pc:sldMk cId="1527371322" sldId="271"/>
        </pc:sldMkLst>
        <pc:graphicFrameChg chg="modGraphic">
          <ac:chgData name="Gopal Panchal" userId="S::gopalpanchal94@daclatur.org::5d83be67-ea63-4564-86c4-86771bf8c2de" providerId="AD" clId="Web-{CF6A4392-8E2B-599E-E5E8-8224BFA895D3}" dt="2023-01-26T13:12:14.253" v="30" actId="20577"/>
          <ac:graphicFrameMkLst>
            <pc:docMk/>
            <pc:sldMk cId="1527371322" sldId="271"/>
            <ac:graphicFrameMk id="5" creationId="{6A7C674A-8207-0BDC-F38B-2B8D6200964B}"/>
          </ac:graphicFrameMkLst>
        </pc:graphicFrameChg>
      </pc:sldChg>
      <pc:sldChg chg="modSp del">
        <pc:chgData name="Gopal Panchal" userId="S::gopalpanchal94@daclatur.org::5d83be67-ea63-4564-86c4-86771bf8c2de" providerId="AD" clId="Web-{CF6A4392-8E2B-599E-E5E8-8224BFA895D3}" dt="2023-01-26T13:11:55.799" v="28"/>
        <pc:sldMkLst>
          <pc:docMk/>
          <pc:sldMk cId="3122254687" sldId="272"/>
        </pc:sldMkLst>
        <pc:spChg chg="mod">
          <ac:chgData name="Gopal Panchal" userId="S::gopalpanchal94@daclatur.org::5d83be67-ea63-4564-86c4-86771bf8c2de" providerId="AD" clId="Web-{CF6A4392-8E2B-599E-E5E8-8224BFA895D3}" dt="2023-01-26T13:10:29.078" v="7" actId="20577"/>
          <ac:spMkLst>
            <pc:docMk/>
            <pc:sldMk cId="3122254687" sldId="272"/>
            <ac:spMk id="2" creationId="{114AF1C4-4772-F020-86F4-6FA2A6E69E21}"/>
          </ac:spMkLst>
        </pc:spChg>
        <pc:graphicFrameChg chg="modGraphic">
          <ac:chgData name="Gopal Panchal" userId="S::gopalpanchal94@daclatur.org::5d83be67-ea63-4564-86c4-86771bf8c2de" providerId="AD" clId="Web-{CF6A4392-8E2B-599E-E5E8-8224BFA895D3}" dt="2023-01-26T13:09:51.108" v="2" actId="20577"/>
          <ac:graphicFrameMkLst>
            <pc:docMk/>
            <pc:sldMk cId="3122254687" sldId="272"/>
            <ac:graphicFrameMk id="5" creationId="{9C6575F1-8D05-0BD4-D09E-7E328D7DEDD6}"/>
          </ac:graphicFrameMkLst>
        </pc:graphicFrameChg>
      </pc:sldChg>
      <pc:sldChg chg="modSp">
        <pc:chgData name="Gopal Panchal" userId="S::gopalpanchal94@daclatur.org::5d83be67-ea63-4564-86c4-86771bf8c2de" providerId="AD" clId="Web-{CF6A4392-8E2B-599E-E5E8-8224BFA895D3}" dt="2023-01-26T13:31:50.955" v="295" actId="20577"/>
        <pc:sldMkLst>
          <pc:docMk/>
          <pc:sldMk cId="4212558207" sldId="273"/>
        </pc:sldMkLst>
        <pc:spChg chg="mod">
          <ac:chgData name="Gopal Panchal" userId="S::gopalpanchal94@daclatur.org::5d83be67-ea63-4564-86c4-86771bf8c2de" providerId="AD" clId="Web-{CF6A4392-8E2B-599E-E5E8-8224BFA895D3}" dt="2023-01-26T13:31:50.955" v="295" actId="20577"/>
          <ac:spMkLst>
            <pc:docMk/>
            <pc:sldMk cId="4212558207" sldId="273"/>
            <ac:spMk id="2" creationId="{EFAA391B-8E13-7E47-1ADC-4A82E8C9AF66}"/>
          </ac:spMkLst>
        </pc:spChg>
      </pc:sldChg>
      <pc:sldChg chg="modSp new">
        <pc:chgData name="Gopal Panchal" userId="S::gopalpanchal94@daclatur.org::5d83be67-ea63-4564-86c4-86771bf8c2de" providerId="AD" clId="Web-{CF6A4392-8E2B-599E-E5E8-8224BFA895D3}" dt="2023-01-26T13:14:27.600" v="83" actId="20577"/>
        <pc:sldMkLst>
          <pc:docMk/>
          <pc:sldMk cId="516333366" sldId="277"/>
        </pc:sldMkLst>
        <pc:spChg chg="mod">
          <ac:chgData name="Gopal Panchal" userId="S::gopalpanchal94@daclatur.org::5d83be67-ea63-4564-86c4-86771bf8c2de" providerId="AD" clId="Web-{CF6A4392-8E2B-599E-E5E8-8224BFA895D3}" dt="2023-01-26T13:10:53.719" v="11" actId="20577"/>
          <ac:spMkLst>
            <pc:docMk/>
            <pc:sldMk cId="516333366" sldId="277"/>
            <ac:spMk id="2" creationId="{BAE029C4-E9D1-0D05-8FE6-90161BB6B72E}"/>
          </ac:spMkLst>
        </pc:spChg>
        <pc:spChg chg="mod">
          <ac:chgData name="Gopal Panchal" userId="S::gopalpanchal94@daclatur.org::5d83be67-ea63-4564-86c4-86771bf8c2de" providerId="AD" clId="Web-{CF6A4392-8E2B-599E-E5E8-8224BFA895D3}" dt="2023-01-26T13:14:27.600" v="83" actId="20577"/>
          <ac:spMkLst>
            <pc:docMk/>
            <pc:sldMk cId="516333366" sldId="277"/>
            <ac:spMk id="3" creationId="{F62EE3AA-DAE9-3A3B-6BD1-FCA321E4C3BA}"/>
          </ac:spMkLst>
        </pc:spChg>
      </pc:sldChg>
      <pc:sldChg chg="delSp modSp new">
        <pc:chgData name="Gopal Panchal" userId="S::gopalpanchal94@daclatur.org::5d83be67-ea63-4564-86c4-86771bf8c2de" providerId="AD" clId="Web-{CF6A4392-8E2B-599E-E5E8-8224BFA895D3}" dt="2023-01-26T13:19:26.436" v="151" actId="20577"/>
        <pc:sldMkLst>
          <pc:docMk/>
          <pc:sldMk cId="2832145577" sldId="278"/>
        </pc:sldMkLst>
        <pc:spChg chg="del mod">
          <ac:chgData name="Gopal Panchal" userId="S::gopalpanchal94@daclatur.org::5d83be67-ea63-4564-86c4-86771bf8c2de" providerId="AD" clId="Web-{CF6A4392-8E2B-599E-E5E8-8224BFA895D3}" dt="2023-01-26T13:12:48.238" v="36"/>
          <ac:spMkLst>
            <pc:docMk/>
            <pc:sldMk cId="2832145577" sldId="278"/>
            <ac:spMk id="2" creationId="{7C3E4FCB-4C79-502F-4153-9E9BDBFDAAD1}"/>
          </ac:spMkLst>
        </pc:spChg>
        <pc:spChg chg="mod">
          <ac:chgData name="Gopal Panchal" userId="S::gopalpanchal94@daclatur.org::5d83be67-ea63-4564-86c4-86771bf8c2de" providerId="AD" clId="Web-{CF6A4392-8E2B-599E-E5E8-8224BFA895D3}" dt="2023-01-26T13:19:26.436" v="151" actId="20577"/>
          <ac:spMkLst>
            <pc:docMk/>
            <pc:sldMk cId="2832145577" sldId="278"/>
            <ac:spMk id="3" creationId="{C7E51687-C066-4E76-FAB4-C337A49C77FE}"/>
          </ac:spMkLst>
        </pc:spChg>
      </pc:sldChg>
      <pc:sldChg chg="modSp new del">
        <pc:chgData name="Gopal Panchal" userId="S::gopalpanchal94@daclatur.org::5d83be67-ea63-4564-86c4-86771bf8c2de" providerId="AD" clId="Web-{CF6A4392-8E2B-599E-E5E8-8224BFA895D3}" dt="2023-01-26T13:19:28.358" v="152"/>
        <pc:sldMkLst>
          <pc:docMk/>
          <pc:sldMk cId="803898306" sldId="279"/>
        </pc:sldMkLst>
        <pc:spChg chg="mod">
          <ac:chgData name="Gopal Panchal" userId="S::gopalpanchal94@daclatur.org::5d83be67-ea63-4564-86c4-86771bf8c2de" providerId="AD" clId="Web-{CF6A4392-8E2B-599E-E5E8-8224BFA895D3}" dt="2023-01-26T13:19:05.670" v="146" actId="20577"/>
          <ac:spMkLst>
            <pc:docMk/>
            <pc:sldMk cId="803898306" sldId="279"/>
            <ac:spMk id="3" creationId="{6DABF9A7-FAC2-CFB6-D93D-A1E9DB77FE01}"/>
          </ac:spMkLst>
        </pc:spChg>
      </pc:sldChg>
      <pc:sldChg chg="delSp modSp new">
        <pc:chgData name="Gopal Panchal" userId="S::gopalpanchal94@daclatur.org::5d83be67-ea63-4564-86c4-86771bf8c2de" providerId="AD" clId="Web-{CF6A4392-8E2B-599E-E5E8-8224BFA895D3}" dt="2023-01-26T13:24:37.397" v="220" actId="20577"/>
        <pc:sldMkLst>
          <pc:docMk/>
          <pc:sldMk cId="2156495018" sldId="279"/>
        </pc:sldMkLst>
        <pc:spChg chg="del">
          <ac:chgData name="Gopal Panchal" userId="S::gopalpanchal94@daclatur.org::5d83be67-ea63-4564-86c4-86771bf8c2de" providerId="AD" clId="Web-{CF6A4392-8E2B-599E-E5E8-8224BFA895D3}" dt="2023-01-26T13:21:10.923" v="160"/>
          <ac:spMkLst>
            <pc:docMk/>
            <pc:sldMk cId="2156495018" sldId="279"/>
            <ac:spMk id="2" creationId="{1723E89C-B9D4-D48E-44C1-0A9303E1B0EA}"/>
          </ac:spMkLst>
        </pc:spChg>
        <pc:spChg chg="mod">
          <ac:chgData name="Gopal Panchal" userId="S::gopalpanchal94@daclatur.org::5d83be67-ea63-4564-86c4-86771bf8c2de" providerId="AD" clId="Web-{CF6A4392-8E2B-599E-E5E8-8224BFA895D3}" dt="2023-01-26T13:24:37.397" v="220" actId="20577"/>
          <ac:spMkLst>
            <pc:docMk/>
            <pc:sldMk cId="2156495018" sldId="279"/>
            <ac:spMk id="3" creationId="{6BA98AF9-3A40-C441-B984-50814686F5AC}"/>
          </ac:spMkLst>
        </pc:spChg>
      </pc:sldChg>
      <pc:sldChg chg="delSp modSp new">
        <pc:chgData name="Gopal Panchal" userId="S::gopalpanchal94@daclatur.org::5d83be67-ea63-4564-86c4-86771bf8c2de" providerId="AD" clId="Web-{CF6A4392-8E2B-599E-E5E8-8224BFA895D3}" dt="2023-01-26T13:34:26.287" v="296" actId="20577"/>
        <pc:sldMkLst>
          <pc:docMk/>
          <pc:sldMk cId="552894864" sldId="280"/>
        </pc:sldMkLst>
        <pc:spChg chg="del">
          <ac:chgData name="Gopal Panchal" userId="S::gopalpanchal94@daclatur.org::5d83be67-ea63-4564-86c4-86771bf8c2de" providerId="AD" clId="Web-{CF6A4392-8E2B-599E-E5E8-8224BFA895D3}" dt="2023-01-26T13:26:18.603" v="222"/>
          <ac:spMkLst>
            <pc:docMk/>
            <pc:sldMk cId="552894864" sldId="280"/>
            <ac:spMk id="2" creationId="{E4648978-EC18-0087-7121-4A865E114D3B}"/>
          </ac:spMkLst>
        </pc:spChg>
        <pc:spChg chg="mod">
          <ac:chgData name="Gopal Panchal" userId="S::gopalpanchal94@daclatur.org::5d83be67-ea63-4564-86c4-86771bf8c2de" providerId="AD" clId="Web-{CF6A4392-8E2B-599E-E5E8-8224BFA895D3}" dt="2023-01-26T13:34:26.287" v="296" actId="20577"/>
          <ac:spMkLst>
            <pc:docMk/>
            <pc:sldMk cId="552894864" sldId="280"/>
            <ac:spMk id="3" creationId="{FB8EFF9B-2394-08C4-CA26-3D03B6B78754}"/>
          </ac:spMkLst>
        </pc:spChg>
      </pc:sldChg>
      <pc:sldChg chg="delSp modSp new">
        <pc:chgData name="Gopal Panchal" userId="S::gopalpanchal94@daclatur.org::5d83be67-ea63-4564-86c4-86771bf8c2de" providerId="AD" clId="Web-{CF6A4392-8E2B-599E-E5E8-8224BFA895D3}" dt="2023-01-26T13:30:03.249" v="285" actId="20577"/>
        <pc:sldMkLst>
          <pc:docMk/>
          <pc:sldMk cId="3156232852" sldId="281"/>
        </pc:sldMkLst>
        <pc:spChg chg="del">
          <ac:chgData name="Gopal Panchal" userId="S::gopalpanchal94@daclatur.org::5d83be67-ea63-4564-86c4-86771bf8c2de" providerId="AD" clId="Web-{CF6A4392-8E2B-599E-E5E8-8224BFA895D3}" dt="2023-01-26T13:29:55.155" v="284"/>
          <ac:spMkLst>
            <pc:docMk/>
            <pc:sldMk cId="3156232852" sldId="281"/>
            <ac:spMk id="2" creationId="{67696C69-274B-3F97-619E-A914583C232E}"/>
          </ac:spMkLst>
        </pc:spChg>
        <pc:spChg chg="mod">
          <ac:chgData name="Gopal Panchal" userId="S::gopalpanchal94@daclatur.org::5d83be67-ea63-4564-86c4-86771bf8c2de" providerId="AD" clId="Web-{CF6A4392-8E2B-599E-E5E8-8224BFA895D3}" dt="2023-01-26T13:30:03.249" v="285" actId="20577"/>
          <ac:spMkLst>
            <pc:docMk/>
            <pc:sldMk cId="3156232852" sldId="281"/>
            <ac:spMk id="3" creationId="{7BCBFECD-9961-F0F3-2CCF-1AA45DFE3DE3}"/>
          </ac:spMkLst>
        </pc:spChg>
      </pc:sldChg>
      <pc:sldMasterChg chg="del delSldLayout">
        <pc:chgData name="Gopal Panchal" userId="S::gopalpanchal94@daclatur.org::5d83be67-ea63-4564-86c4-86771bf8c2de" providerId="AD" clId="Web-{CF6A4392-8E2B-599E-E5E8-8224BFA895D3}" dt="2023-01-26T13:08:29.513" v="0"/>
        <pc:sldMasterMkLst>
          <pc:docMk/>
          <pc:sldMasterMk cId="2460954070" sldId="2147483660"/>
        </pc:sldMasterMkLst>
        <pc:sldLayoutChg chg="del">
          <pc:chgData name="Gopal Panchal" userId="S::gopalpanchal94@daclatur.org::5d83be67-ea63-4564-86c4-86771bf8c2de" providerId="AD" clId="Web-{CF6A4392-8E2B-599E-E5E8-8224BFA895D3}" dt="2023-01-26T13:08:29.513" v="0"/>
          <pc:sldLayoutMkLst>
            <pc:docMk/>
            <pc:sldMasterMk cId="2460954070" sldId="2147483660"/>
            <pc:sldLayoutMk cId="2385387890" sldId="2147483661"/>
          </pc:sldLayoutMkLst>
        </pc:sldLayoutChg>
        <pc:sldLayoutChg chg="del">
          <pc:chgData name="Gopal Panchal" userId="S::gopalpanchal94@daclatur.org::5d83be67-ea63-4564-86c4-86771bf8c2de" providerId="AD" clId="Web-{CF6A4392-8E2B-599E-E5E8-8224BFA895D3}" dt="2023-01-26T13:08:29.513" v="0"/>
          <pc:sldLayoutMkLst>
            <pc:docMk/>
            <pc:sldMasterMk cId="2460954070" sldId="2147483660"/>
            <pc:sldLayoutMk cId="949138452" sldId="2147483662"/>
          </pc:sldLayoutMkLst>
        </pc:sldLayoutChg>
        <pc:sldLayoutChg chg="del">
          <pc:chgData name="Gopal Panchal" userId="S::gopalpanchal94@daclatur.org::5d83be67-ea63-4564-86c4-86771bf8c2de" providerId="AD" clId="Web-{CF6A4392-8E2B-599E-E5E8-8224BFA895D3}" dt="2023-01-26T13:08:29.513" v="0"/>
          <pc:sldLayoutMkLst>
            <pc:docMk/>
            <pc:sldMasterMk cId="2460954070" sldId="2147483660"/>
            <pc:sldLayoutMk cId="2591524520" sldId="2147483663"/>
          </pc:sldLayoutMkLst>
        </pc:sldLayoutChg>
        <pc:sldLayoutChg chg="del">
          <pc:chgData name="Gopal Panchal" userId="S::gopalpanchal94@daclatur.org::5d83be67-ea63-4564-86c4-86771bf8c2de" providerId="AD" clId="Web-{CF6A4392-8E2B-599E-E5E8-8224BFA895D3}" dt="2023-01-26T13:08:29.513" v="0"/>
          <pc:sldLayoutMkLst>
            <pc:docMk/>
            <pc:sldMasterMk cId="2460954070" sldId="2147483660"/>
            <pc:sldLayoutMk cId="1203092039" sldId="2147483664"/>
          </pc:sldLayoutMkLst>
        </pc:sldLayoutChg>
        <pc:sldLayoutChg chg="del">
          <pc:chgData name="Gopal Panchal" userId="S::gopalpanchal94@daclatur.org::5d83be67-ea63-4564-86c4-86771bf8c2de" providerId="AD" clId="Web-{CF6A4392-8E2B-599E-E5E8-8224BFA895D3}" dt="2023-01-26T13:08:29.513" v="0"/>
          <pc:sldLayoutMkLst>
            <pc:docMk/>
            <pc:sldMasterMk cId="2460954070" sldId="2147483660"/>
            <pc:sldLayoutMk cId="3733172339" sldId="2147483665"/>
          </pc:sldLayoutMkLst>
        </pc:sldLayoutChg>
        <pc:sldLayoutChg chg="del">
          <pc:chgData name="Gopal Panchal" userId="S::gopalpanchal94@daclatur.org::5d83be67-ea63-4564-86c4-86771bf8c2de" providerId="AD" clId="Web-{CF6A4392-8E2B-599E-E5E8-8224BFA895D3}" dt="2023-01-26T13:08:29.513" v="0"/>
          <pc:sldLayoutMkLst>
            <pc:docMk/>
            <pc:sldMasterMk cId="2460954070" sldId="2147483660"/>
            <pc:sldLayoutMk cId="3210312558" sldId="2147483666"/>
          </pc:sldLayoutMkLst>
        </pc:sldLayoutChg>
        <pc:sldLayoutChg chg="del">
          <pc:chgData name="Gopal Panchal" userId="S::gopalpanchal94@daclatur.org::5d83be67-ea63-4564-86c4-86771bf8c2de" providerId="AD" clId="Web-{CF6A4392-8E2B-599E-E5E8-8224BFA895D3}" dt="2023-01-26T13:08:29.513" v="0"/>
          <pc:sldLayoutMkLst>
            <pc:docMk/>
            <pc:sldMasterMk cId="2460954070" sldId="2147483660"/>
            <pc:sldLayoutMk cId="3146388984" sldId="2147483667"/>
          </pc:sldLayoutMkLst>
        </pc:sldLayoutChg>
        <pc:sldLayoutChg chg="del">
          <pc:chgData name="Gopal Panchal" userId="S::gopalpanchal94@daclatur.org::5d83be67-ea63-4564-86c4-86771bf8c2de" providerId="AD" clId="Web-{CF6A4392-8E2B-599E-E5E8-8224BFA895D3}" dt="2023-01-26T13:08:29.513" v="0"/>
          <pc:sldLayoutMkLst>
            <pc:docMk/>
            <pc:sldMasterMk cId="2460954070" sldId="2147483660"/>
            <pc:sldLayoutMk cId="3171841454" sldId="2147483668"/>
          </pc:sldLayoutMkLst>
        </pc:sldLayoutChg>
        <pc:sldLayoutChg chg="del">
          <pc:chgData name="Gopal Panchal" userId="S::gopalpanchal94@daclatur.org::5d83be67-ea63-4564-86c4-86771bf8c2de" providerId="AD" clId="Web-{CF6A4392-8E2B-599E-E5E8-8224BFA895D3}" dt="2023-01-26T13:08:29.513" v="0"/>
          <pc:sldLayoutMkLst>
            <pc:docMk/>
            <pc:sldMasterMk cId="2460954070" sldId="2147483660"/>
            <pc:sldLayoutMk cId="1718958274" sldId="2147483669"/>
          </pc:sldLayoutMkLst>
        </pc:sldLayoutChg>
        <pc:sldLayoutChg chg="del">
          <pc:chgData name="Gopal Panchal" userId="S::gopalpanchal94@daclatur.org::5d83be67-ea63-4564-86c4-86771bf8c2de" providerId="AD" clId="Web-{CF6A4392-8E2B-599E-E5E8-8224BFA895D3}" dt="2023-01-26T13:08:29.513" v="0"/>
          <pc:sldLayoutMkLst>
            <pc:docMk/>
            <pc:sldMasterMk cId="2460954070" sldId="2147483660"/>
            <pc:sldLayoutMk cId="2202905451" sldId="2147483670"/>
          </pc:sldLayoutMkLst>
        </pc:sldLayoutChg>
        <pc:sldLayoutChg chg="del">
          <pc:chgData name="Gopal Panchal" userId="S::gopalpanchal94@daclatur.org::5d83be67-ea63-4564-86c4-86771bf8c2de" providerId="AD" clId="Web-{CF6A4392-8E2B-599E-E5E8-8224BFA895D3}" dt="2023-01-26T13:08:29.513" v="0"/>
          <pc:sldLayoutMkLst>
            <pc:docMk/>
            <pc:sldMasterMk cId="2460954070" sldId="2147483660"/>
            <pc:sldLayoutMk cId="3479445657" sldId="2147483671"/>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pPr/>
              <a:t>8/19/2023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pPr/>
              <a:t>‹#›</a:t>
            </a:fld>
            <a:endParaRPr lang="en-US" dirty="0"/>
          </a:p>
        </p:txBody>
      </p:sp>
    </p:spTree>
    <p:extLst>
      <p:ext uri="{BB962C8B-B14F-4D97-AF65-F5344CB8AC3E}">
        <p14:creationId xmlns:p14="http://schemas.microsoft.com/office/powerpoint/2010/main" xmlns="" val="2267361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pPr/>
              <a:t>8/19/2023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pPr/>
              <a:t>‹#›</a:t>
            </a:fld>
            <a:endParaRPr lang="en-US" dirty="0"/>
          </a:p>
        </p:txBody>
      </p:sp>
    </p:spTree>
    <p:extLst>
      <p:ext uri="{BB962C8B-B14F-4D97-AF65-F5344CB8AC3E}">
        <p14:creationId xmlns:p14="http://schemas.microsoft.com/office/powerpoint/2010/main" xmlns="" val="4037897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pPr/>
              <a:t>8/19/2023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pPr/>
              <a:t>‹#›</a:t>
            </a:fld>
            <a:endParaRPr lang="en-US" dirty="0"/>
          </a:p>
        </p:txBody>
      </p:sp>
    </p:spTree>
    <p:extLst>
      <p:ext uri="{BB962C8B-B14F-4D97-AF65-F5344CB8AC3E}">
        <p14:creationId xmlns:p14="http://schemas.microsoft.com/office/powerpoint/2010/main" xmlns="" val="1353337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764DE79-268F-4C1A-8933-263129D2AF90}" type="datetimeFigureOut">
              <a:rPr lang="en-US" dirty="0"/>
              <a:pPr/>
              <a:t>8/19/2023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pPr/>
              <a:t>‹#›</a:t>
            </a:fld>
            <a:endParaRPr lang="en-US" dirty="0"/>
          </a:p>
        </p:txBody>
      </p:sp>
    </p:spTree>
    <p:extLst>
      <p:ext uri="{BB962C8B-B14F-4D97-AF65-F5344CB8AC3E}">
        <p14:creationId xmlns:p14="http://schemas.microsoft.com/office/powerpoint/2010/main" xmlns="" val="1373829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764DE79-268F-4C1A-8933-263129D2AF90}" type="datetimeFigureOut">
              <a:rPr lang="en-US" dirty="0"/>
              <a:pPr/>
              <a:t>8/19/2023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pPr/>
              <a:t>‹#›</a:t>
            </a:fld>
            <a:endParaRPr lang="en-US" dirty="0"/>
          </a:p>
        </p:txBody>
      </p:sp>
    </p:spTree>
    <p:extLst>
      <p:ext uri="{BB962C8B-B14F-4D97-AF65-F5344CB8AC3E}">
        <p14:creationId xmlns:p14="http://schemas.microsoft.com/office/powerpoint/2010/main" xmlns="" val="1031805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pPr/>
              <a:t>8/19/2023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pPr/>
              <a:t>‹#›</a:t>
            </a:fld>
            <a:endParaRPr lang="en-US" dirty="0"/>
          </a:p>
        </p:txBody>
      </p:sp>
    </p:spTree>
    <p:extLst>
      <p:ext uri="{BB962C8B-B14F-4D97-AF65-F5344CB8AC3E}">
        <p14:creationId xmlns:p14="http://schemas.microsoft.com/office/powerpoint/2010/main" xmlns="" val="3522803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pPr/>
              <a:t>8/19/2023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pPr/>
              <a:t>‹#›</a:t>
            </a:fld>
            <a:endParaRPr lang="en-US" dirty="0"/>
          </a:p>
        </p:txBody>
      </p:sp>
    </p:spTree>
    <p:extLst>
      <p:ext uri="{BB962C8B-B14F-4D97-AF65-F5344CB8AC3E}">
        <p14:creationId xmlns:p14="http://schemas.microsoft.com/office/powerpoint/2010/main" xmlns="" val="3039685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pPr/>
              <a:t>8/19/2023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pPr/>
              <a:t>‹#›</a:t>
            </a:fld>
            <a:endParaRPr lang="en-US" dirty="0"/>
          </a:p>
        </p:txBody>
      </p:sp>
    </p:spTree>
    <p:extLst>
      <p:ext uri="{BB962C8B-B14F-4D97-AF65-F5344CB8AC3E}">
        <p14:creationId xmlns:p14="http://schemas.microsoft.com/office/powerpoint/2010/main" xmlns="" val="1051028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pPr/>
              <a:t>8/19/2023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pPr/>
              <a:t>‹#›</a:t>
            </a:fld>
            <a:endParaRPr lang="en-US" dirty="0"/>
          </a:p>
        </p:txBody>
      </p:sp>
    </p:spTree>
    <p:extLst>
      <p:ext uri="{BB962C8B-B14F-4D97-AF65-F5344CB8AC3E}">
        <p14:creationId xmlns:p14="http://schemas.microsoft.com/office/powerpoint/2010/main" xmlns="" val="2065815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pPr/>
              <a:t>8/19/2023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pPr/>
              <a:t>‹#›</a:t>
            </a:fld>
            <a:endParaRPr lang="en-US" dirty="0"/>
          </a:p>
        </p:txBody>
      </p:sp>
    </p:spTree>
    <p:extLst>
      <p:ext uri="{BB962C8B-B14F-4D97-AF65-F5344CB8AC3E}">
        <p14:creationId xmlns:p14="http://schemas.microsoft.com/office/powerpoint/2010/main" xmlns="" val="3042376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pPr/>
              <a:t>8/19/2023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pPr/>
              <a:t>‹#›</a:t>
            </a:fld>
            <a:endParaRPr lang="en-US" dirty="0"/>
          </a:p>
        </p:txBody>
      </p:sp>
    </p:spTree>
    <p:extLst>
      <p:ext uri="{BB962C8B-B14F-4D97-AF65-F5344CB8AC3E}">
        <p14:creationId xmlns:p14="http://schemas.microsoft.com/office/powerpoint/2010/main" xmlns="" val="2849916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pPr/>
              <a:t>8/19/2023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pPr/>
              <a:t>‹#›</a:t>
            </a:fld>
            <a:endParaRPr lang="en-US" dirty="0"/>
          </a:p>
        </p:txBody>
      </p:sp>
    </p:spTree>
    <p:extLst>
      <p:ext uri="{BB962C8B-B14F-4D97-AF65-F5344CB8AC3E}">
        <p14:creationId xmlns:p14="http://schemas.microsoft.com/office/powerpoint/2010/main" xmlns="" val="1712246476"/>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xmlns=""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9">
            <a:extLst>
              <a:ext uri="{FF2B5EF4-FFF2-40B4-BE49-F238E27FC236}">
                <a16:creationId xmlns:a16="http://schemas.microsoft.com/office/drawing/2014/main" xmlns=""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1">
            <a:extLst>
              <a:ext uri="{FF2B5EF4-FFF2-40B4-BE49-F238E27FC236}">
                <a16:creationId xmlns:a16="http://schemas.microsoft.com/office/drawing/2014/main" xmlns=""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xmlns=""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xmlns=""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xmlns=""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66722" y="586855"/>
            <a:ext cx="3201366" cy="3387497"/>
          </a:xfrm>
        </p:spPr>
        <p:txBody>
          <a:bodyPr vert="horz" lIns="91440" tIns="45720" rIns="91440" bIns="45720" rtlCol="0" anchor="b">
            <a:normAutofit/>
          </a:bodyPr>
          <a:lstStyle/>
          <a:p>
            <a:pPr algn="r"/>
            <a:r>
              <a:rPr lang="en-US" sz="4000" kern="1200">
                <a:solidFill>
                  <a:srgbClr val="FFFFFF"/>
                </a:solidFill>
                <a:latin typeface="+mj-lt"/>
                <a:ea typeface="+mj-ea"/>
                <a:cs typeface="+mj-cs"/>
              </a:rPr>
              <a:t>Chapter – V</a:t>
            </a:r>
            <a:br>
              <a:rPr lang="en-US" sz="4000" kern="1200">
                <a:solidFill>
                  <a:srgbClr val="FFFFFF"/>
                </a:solidFill>
                <a:latin typeface="+mj-lt"/>
                <a:ea typeface="+mj-ea"/>
                <a:cs typeface="+mj-cs"/>
              </a:rPr>
            </a:br>
            <a:r>
              <a:rPr lang="en-US" sz="4000" kern="1200">
                <a:solidFill>
                  <a:srgbClr val="FFFFFF"/>
                </a:solidFill>
                <a:latin typeface="+mj-lt"/>
                <a:ea typeface="+mj-ea"/>
                <a:cs typeface="+mj-cs"/>
              </a:rPr>
              <a:t>Arrest of Persons</a:t>
            </a:r>
            <a:br>
              <a:rPr lang="en-US" sz="4000" kern="1200">
                <a:solidFill>
                  <a:srgbClr val="FFFFFF"/>
                </a:solidFill>
                <a:latin typeface="+mj-lt"/>
                <a:ea typeface="+mj-ea"/>
                <a:cs typeface="+mj-cs"/>
              </a:rPr>
            </a:br>
            <a:r>
              <a:rPr lang="en-US" sz="4000" kern="1200">
                <a:solidFill>
                  <a:srgbClr val="FFFFFF"/>
                </a:solidFill>
                <a:latin typeface="+mj-lt"/>
                <a:ea typeface="+mj-ea"/>
                <a:cs typeface="+mj-cs"/>
              </a:rPr>
              <a:t>Section 41 to 60 - A</a:t>
            </a:r>
          </a:p>
        </p:txBody>
      </p:sp>
      <p:sp>
        <p:nvSpPr>
          <p:cNvPr id="3" name="Subtitle 2"/>
          <p:cNvSpPr>
            <a:spLocks noGrp="1"/>
          </p:cNvSpPr>
          <p:nvPr>
            <p:ph type="subTitle" idx="1"/>
          </p:nvPr>
        </p:nvSpPr>
        <p:spPr>
          <a:xfrm>
            <a:off x="4810259" y="649480"/>
            <a:ext cx="6555347" cy="5546047"/>
          </a:xfrm>
        </p:spPr>
        <p:txBody>
          <a:bodyPr vert="horz" lIns="91440" tIns="45720" rIns="91440" bIns="45720" rtlCol="0" anchor="ctr">
            <a:normAutofit/>
          </a:bodyPr>
          <a:lstStyle/>
          <a:p>
            <a:pPr indent="-228600" algn="l">
              <a:buFont typeface="Arial" panose="020B0604020202020204" pitchFamily="34" charset="0"/>
              <a:buChar char="•"/>
            </a:pPr>
            <a:r>
              <a:rPr lang="en-US" sz="2000" b="1"/>
              <a:t>Presentation By: </a:t>
            </a:r>
            <a:endParaRPr lang="en-US" sz="2000"/>
          </a:p>
          <a:p>
            <a:pPr indent="-228600" algn="l">
              <a:buFont typeface="Arial" panose="020B0604020202020204" pitchFamily="34" charset="0"/>
              <a:buChar char="•"/>
            </a:pPr>
            <a:r>
              <a:rPr lang="en-US" sz="2000" b="1"/>
              <a:t>Dr. G. G. Panchal, Associate Professor, </a:t>
            </a:r>
            <a:endParaRPr lang="en-US" sz="2000"/>
          </a:p>
          <a:p>
            <a:pPr indent="-228600" algn="l">
              <a:buFont typeface="Arial" panose="020B0604020202020204" pitchFamily="34" charset="0"/>
              <a:buChar char="•"/>
            </a:pPr>
            <a:r>
              <a:rPr lang="en-US" sz="2000" b="1"/>
              <a:t>Dayanand College of Law, Latur</a:t>
            </a:r>
          </a:p>
          <a:p>
            <a:pPr indent="-228600" algn="l">
              <a:buFont typeface="Arial" panose="020B0604020202020204" pitchFamily="34" charset="0"/>
              <a:buChar char="•"/>
            </a:pPr>
            <a:r>
              <a:rPr lang="en-US" sz="2000" b="1"/>
              <a:t>29-3-2022</a:t>
            </a:r>
          </a:p>
        </p:txBody>
      </p:sp>
    </p:spTree>
    <p:extLst>
      <p:ext uri="{BB962C8B-B14F-4D97-AF65-F5344CB8AC3E}">
        <p14:creationId xmlns:p14="http://schemas.microsoft.com/office/powerpoint/2010/main" xmlns="" val="3443615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0F24D38-B79E-44B4-830E-043F45D96D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3E3588ED-335E-8AE6-3760-BD9C3A78F842}"/>
              </a:ext>
            </a:extLst>
          </p:cNvPr>
          <p:cNvSpPr>
            <a:spLocks noGrp="1"/>
          </p:cNvSpPr>
          <p:nvPr>
            <p:ph type="title"/>
          </p:nvPr>
        </p:nvSpPr>
        <p:spPr>
          <a:xfrm>
            <a:off x="838200" y="620742"/>
            <a:ext cx="10515600" cy="1325563"/>
          </a:xfrm>
        </p:spPr>
        <p:txBody>
          <a:bodyPr>
            <a:normAutofit/>
          </a:bodyPr>
          <a:lstStyle/>
          <a:p>
            <a:r>
              <a:rPr lang="en-US">
                <a:solidFill>
                  <a:srgbClr val="FFFFFF"/>
                </a:solidFill>
              </a:rPr>
              <a:t>Synopsis</a:t>
            </a:r>
          </a:p>
        </p:txBody>
      </p:sp>
      <p:cxnSp>
        <p:nvCxnSpPr>
          <p:cNvPr id="11" name="Straight Connector 10">
            <a:extLst>
              <a:ext uri="{FF2B5EF4-FFF2-40B4-BE49-F238E27FC236}">
                <a16:creationId xmlns:a16="http://schemas.microsoft.com/office/drawing/2014/main" xmlns="" id="{FC469874-256B-45B3-A79C-7591B4BA1EC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7620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748E55BE-3110-97B7-A805-9075F33676BB}"/>
              </a:ext>
            </a:extLst>
          </p:cNvPr>
          <p:cNvSpPr>
            <a:spLocks noGrp="1"/>
          </p:cNvSpPr>
          <p:nvPr>
            <p:ph sz="half" idx="1"/>
          </p:nvPr>
        </p:nvSpPr>
        <p:spPr>
          <a:xfrm>
            <a:off x="838200" y="2266345"/>
            <a:ext cx="5097780" cy="3910617"/>
          </a:xfrm>
        </p:spPr>
        <p:txBody>
          <a:bodyPr vert="horz" lIns="91440" tIns="45720" rIns="91440" bIns="45720" rtlCol="0">
            <a:normAutofit/>
          </a:bodyPr>
          <a:lstStyle/>
          <a:p>
            <a:pPr marL="359410" indent="-359410"/>
            <a:r>
              <a:rPr lang="en-US" sz="2400" b="1">
                <a:solidFill>
                  <a:srgbClr val="FFFFFF"/>
                </a:solidFill>
              </a:rPr>
              <a:t>Introduction</a:t>
            </a:r>
            <a:endParaRPr lang="en-US" sz="2400" b="1">
              <a:solidFill>
                <a:srgbClr val="FFFFFF"/>
              </a:solidFill>
              <a:ea typeface="Calibri"/>
              <a:cs typeface="Calibri"/>
            </a:endParaRPr>
          </a:p>
          <a:p>
            <a:pPr marL="359410" indent="-359410">
              <a:buClr>
                <a:srgbClr val="E28D97"/>
              </a:buClr>
            </a:pPr>
            <a:r>
              <a:rPr lang="en-US" sz="2400" b="1">
                <a:solidFill>
                  <a:srgbClr val="FFFFFF"/>
                </a:solidFill>
              </a:rPr>
              <a:t>When police may arrest without warrant</a:t>
            </a:r>
            <a:endParaRPr lang="en-US" sz="2400" b="1">
              <a:solidFill>
                <a:srgbClr val="FFFFFF"/>
              </a:solidFill>
              <a:ea typeface="Calibri"/>
              <a:cs typeface="Calibri"/>
            </a:endParaRPr>
          </a:p>
          <a:p>
            <a:pPr marL="359410" indent="-359410">
              <a:buClr>
                <a:srgbClr val="E28D97"/>
              </a:buClr>
            </a:pPr>
            <a:r>
              <a:rPr lang="en-US" sz="2400" b="1">
                <a:solidFill>
                  <a:srgbClr val="FFFFFF"/>
                </a:solidFill>
              </a:rPr>
              <a:t>Notice of appearance before police officer</a:t>
            </a:r>
            <a:endParaRPr lang="en-US" sz="2400" b="1">
              <a:solidFill>
                <a:srgbClr val="FFFFFF"/>
              </a:solidFill>
              <a:ea typeface="Calibri"/>
              <a:cs typeface="Calibri"/>
            </a:endParaRPr>
          </a:p>
          <a:p>
            <a:pPr marL="359410" indent="-359410">
              <a:buClr>
                <a:srgbClr val="E28D97"/>
              </a:buClr>
            </a:pPr>
            <a:r>
              <a:rPr lang="en-US" sz="2400" b="1">
                <a:solidFill>
                  <a:srgbClr val="FFFFFF"/>
                </a:solidFill>
              </a:rPr>
              <a:t>Procedure of arrest and duties of officer making arrest</a:t>
            </a:r>
            <a:endParaRPr lang="en-US" sz="2400" b="1">
              <a:solidFill>
                <a:srgbClr val="FFFFFF"/>
              </a:solidFill>
              <a:ea typeface="Calibri"/>
              <a:cs typeface="Calibri"/>
            </a:endParaRPr>
          </a:p>
          <a:p>
            <a:pPr marL="359410" indent="-359410">
              <a:buClr>
                <a:srgbClr val="E28D97"/>
              </a:buClr>
            </a:pPr>
            <a:r>
              <a:rPr lang="en-US" sz="2400" b="1">
                <a:solidFill>
                  <a:srgbClr val="FFFFFF"/>
                </a:solidFill>
              </a:rPr>
              <a:t>Control room at districts</a:t>
            </a:r>
            <a:endParaRPr lang="en-US" sz="2400" b="1">
              <a:solidFill>
                <a:srgbClr val="FFFFFF"/>
              </a:solidFill>
              <a:ea typeface="Calibri"/>
              <a:cs typeface="Calibri"/>
            </a:endParaRPr>
          </a:p>
          <a:p>
            <a:pPr marL="359410" indent="-359410">
              <a:buClr>
                <a:srgbClr val="E28D97"/>
              </a:buClr>
            </a:pPr>
            <a:endParaRPr lang="en-US" sz="2400">
              <a:solidFill>
                <a:srgbClr val="FFFFFF"/>
              </a:solidFill>
            </a:endParaRPr>
          </a:p>
        </p:txBody>
      </p:sp>
      <p:sp>
        <p:nvSpPr>
          <p:cNvPr id="4" name="Content Placeholder 3">
            <a:extLst>
              <a:ext uri="{FF2B5EF4-FFF2-40B4-BE49-F238E27FC236}">
                <a16:creationId xmlns:a16="http://schemas.microsoft.com/office/drawing/2014/main" xmlns="" id="{3E2E6DA5-B646-0EEE-51E6-2581C8E32441}"/>
              </a:ext>
            </a:extLst>
          </p:cNvPr>
          <p:cNvSpPr>
            <a:spLocks noGrp="1"/>
          </p:cNvSpPr>
          <p:nvPr>
            <p:ph sz="half" idx="2"/>
          </p:nvPr>
        </p:nvSpPr>
        <p:spPr>
          <a:xfrm>
            <a:off x="6256020" y="2266345"/>
            <a:ext cx="5097780" cy="3910618"/>
          </a:xfrm>
        </p:spPr>
        <p:txBody>
          <a:bodyPr vert="horz" lIns="91440" tIns="45720" rIns="91440" bIns="45720" rtlCol="0">
            <a:normAutofit/>
          </a:bodyPr>
          <a:lstStyle/>
          <a:p>
            <a:pPr marL="359410" indent="-359410"/>
            <a:r>
              <a:rPr lang="en-US" sz="2400" b="1">
                <a:solidFill>
                  <a:srgbClr val="FFFFFF"/>
                </a:solidFill>
              </a:rPr>
              <a:t>Rights of arrested person to meet an advocate of his choice during interrogation</a:t>
            </a:r>
            <a:endParaRPr lang="en-US" sz="2400" b="1">
              <a:solidFill>
                <a:srgbClr val="FFFFFF"/>
              </a:solidFill>
              <a:ea typeface="Calibri"/>
              <a:cs typeface="Calibri"/>
            </a:endParaRPr>
          </a:p>
          <a:p>
            <a:pPr marL="359410" indent="-359410">
              <a:buClr>
                <a:srgbClr val="E28D97"/>
              </a:buClr>
            </a:pPr>
            <a:r>
              <a:rPr lang="en-US" sz="2400" b="1">
                <a:solidFill>
                  <a:srgbClr val="FFFFFF"/>
                </a:solidFill>
              </a:rPr>
              <a:t>Important case laws</a:t>
            </a:r>
            <a:endParaRPr lang="en-US" sz="2400" b="1">
              <a:solidFill>
                <a:srgbClr val="FFFFFF"/>
              </a:solidFill>
              <a:ea typeface="Calibri"/>
              <a:cs typeface="Calibri"/>
            </a:endParaRPr>
          </a:p>
          <a:p>
            <a:pPr marL="359410" indent="-359410">
              <a:buClr>
                <a:srgbClr val="E28D97"/>
              </a:buClr>
            </a:pPr>
            <a:r>
              <a:rPr lang="en-US" sz="2400" b="1">
                <a:solidFill>
                  <a:srgbClr val="FFFFFF"/>
                </a:solidFill>
              </a:rPr>
              <a:t>Arrest on refusal to give name and residence</a:t>
            </a:r>
            <a:endParaRPr lang="en-US" sz="2400" b="1">
              <a:solidFill>
                <a:srgbClr val="FFFFFF"/>
              </a:solidFill>
              <a:ea typeface="Calibri"/>
              <a:cs typeface="Calibri"/>
            </a:endParaRPr>
          </a:p>
          <a:p>
            <a:pPr marL="359410" indent="-359410">
              <a:buClr>
                <a:srgbClr val="E28D97"/>
              </a:buClr>
            </a:pPr>
            <a:r>
              <a:rPr lang="en-US" sz="2400" b="1">
                <a:solidFill>
                  <a:srgbClr val="FFFFFF"/>
                </a:solidFill>
              </a:rPr>
              <a:t>Arrest by private person</a:t>
            </a:r>
            <a:endParaRPr lang="en-US" sz="2400" b="1">
              <a:solidFill>
                <a:srgbClr val="FFFFFF"/>
              </a:solidFill>
              <a:ea typeface="Calibri"/>
              <a:cs typeface="Calibri"/>
            </a:endParaRPr>
          </a:p>
          <a:p>
            <a:pPr marL="359410" indent="-359410">
              <a:buClr>
                <a:srgbClr val="E28D97"/>
              </a:buClr>
            </a:pPr>
            <a:r>
              <a:rPr lang="en-US" sz="2400" b="1">
                <a:solidFill>
                  <a:srgbClr val="FFFFFF"/>
                </a:solidFill>
              </a:rPr>
              <a:t>Arrest how made</a:t>
            </a:r>
            <a:endParaRPr lang="en-US" sz="2400" b="1">
              <a:solidFill>
                <a:srgbClr val="FFFFFF"/>
              </a:solidFill>
              <a:ea typeface="Calibri"/>
              <a:cs typeface="Calibri"/>
            </a:endParaRPr>
          </a:p>
        </p:txBody>
      </p:sp>
    </p:spTree>
    <p:extLst>
      <p:ext uri="{BB962C8B-B14F-4D97-AF65-F5344CB8AC3E}">
        <p14:creationId xmlns:p14="http://schemas.microsoft.com/office/powerpoint/2010/main" xmlns="" val="359792285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xmlns=""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xmlns=""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xmlns=""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xmlns=""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FD19E8DB-C463-19DA-B0B6-925206AB1200}"/>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ea typeface="Calibri Light"/>
                <a:cs typeface="Calibri Light"/>
              </a:rPr>
              <a:t>Introduction </a:t>
            </a:r>
            <a:endParaRPr lang="en-US" sz="4000">
              <a:solidFill>
                <a:srgbClr val="FFFFFF"/>
              </a:solidFill>
            </a:endParaRPr>
          </a:p>
        </p:txBody>
      </p:sp>
      <p:sp>
        <p:nvSpPr>
          <p:cNvPr id="3" name="Content Placeholder 2">
            <a:extLst>
              <a:ext uri="{FF2B5EF4-FFF2-40B4-BE49-F238E27FC236}">
                <a16:creationId xmlns:a16="http://schemas.microsoft.com/office/drawing/2014/main" xmlns="" id="{6BD3C779-9155-E72B-D414-598C3B78CEBC}"/>
              </a:ext>
            </a:extLst>
          </p:cNvPr>
          <p:cNvSpPr>
            <a:spLocks noGrp="1"/>
          </p:cNvSpPr>
          <p:nvPr>
            <p:ph idx="1"/>
          </p:nvPr>
        </p:nvSpPr>
        <p:spPr>
          <a:xfrm>
            <a:off x="4810259" y="649480"/>
            <a:ext cx="6555347" cy="5546047"/>
          </a:xfrm>
        </p:spPr>
        <p:txBody>
          <a:bodyPr vert="horz" lIns="91440" tIns="45720" rIns="91440" bIns="45720" rtlCol="0" anchor="ctr">
            <a:normAutofit/>
          </a:bodyPr>
          <a:lstStyle/>
          <a:p>
            <a:r>
              <a:rPr lang="en-US" sz="2000">
                <a:ea typeface="+mn-lt"/>
                <a:cs typeface="+mn-lt"/>
              </a:rPr>
              <a:t>Safeguard person and property – function of law</a:t>
            </a:r>
            <a:endParaRPr lang="en-US" sz="2000"/>
          </a:p>
          <a:p>
            <a:r>
              <a:rPr lang="en-US" sz="2000">
                <a:ea typeface="Calibri"/>
                <a:cs typeface="Calibri"/>
              </a:rPr>
              <a:t>Ensure control and maintain harmony</a:t>
            </a:r>
          </a:p>
          <a:p>
            <a:r>
              <a:rPr lang="en-US" sz="2000">
                <a:ea typeface="Calibri"/>
                <a:cs typeface="Calibri"/>
              </a:rPr>
              <a:t>Rule of Law </a:t>
            </a:r>
          </a:p>
          <a:p>
            <a:r>
              <a:rPr lang="en-US" sz="2000">
                <a:ea typeface="Calibri"/>
                <a:cs typeface="Calibri"/>
              </a:rPr>
              <a:t>Deprivation of personal liberty by a legal authority</a:t>
            </a:r>
            <a:endParaRPr lang="en-US" sz="2000"/>
          </a:p>
          <a:p>
            <a:r>
              <a:rPr lang="en-US" sz="2000">
                <a:ea typeface="Calibri"/>
                <a:cs typeface="Calibri"/>
              </a:rPr>
              <a:t>Ensure presence of the accused at the trial</a:t>
            </a:r>
          </a:p>
          <a:p>
            <a:pPr marL="0" indent="0">
              <a:buNone/>
            </a:pPr>
            <a:r>
              <a:rPr lang="en-US" sz="2000">
                <a:ea typeface="Calibri"/>
                <a:cs typeface="Calibri"/>
              </a:rPr>
              <a:t>a. Arrest with warrant, and </a:t>
            </a:r>
          </a:p>
          <a:p>
            <a:pPr marL="0" indent="0">
              <a:buNone/>
            </a:pPr>
            <a:r>
              <a:rPr lang="en-US" sz="2000">
                <a:ea typeface="Calibri"/>
                <a:cs typeface="Calibri"/>
              </a:rPr>
              <a:t>b. Arrest without warrant</a:t>
            </a:r>
          </a:p>
          <a:p>
            <a:pPr marL="457200" indent="-457200"/>
            <a:r>
              <a:rPr lang="en-US" sz="2000">
                <a:ea typeface="Calibri"/>
                <a:cs typeface="Calibri"/>
              </a:rPr>
              <a:t>Power to arrest and need for arrest</a:t>
            </a:r>
          </a:p>
          <a:p>
            <a:pPr marL="457200" indent="-457200"/>
            <a:r>
              <a:rPr lang="en-US" sz="2000">
                <a:ea typeface="Calibri"/>
                <a:cs typeface="Calibri"/>
              </a:rPr>
              <a:t>Right to life and liberty – Art. 21</a:t>
            </a:r>
          </a:p>
          <a:p>
            <a:pPr marL="457200" indent="-457200"/>
            <a:r>
              <a:rPr lang="en-US" sz="2000">
                <a:ea typeface="Calibri"/>
                <a:cs typeface="Calibri"/>
              </a:rPr>
              <a:t>Freedoms – Art 19.</a:t>
            </a:r>
          </a:p>
          <a:p>
            <a:pPr marL="457200" indent="-457200"/>
            <a:r>
              <a:rPr lang="en-US" sz="2000">
                <a:ea typeface="Calibri"/>
                <a:cs typeface="Calibri"/>
              </a:rPr>
              <a:t>Trinity – liberty, equality, fraternity</a:t>
            </a:r>
          </a:p>
        </p:txBody>
      </p:sp>
    </p:spTree>
    <p:extLst>
      <p:ext uri="{BB962C8B-B14F-4D97-AF65-F5344CB8AC3E}">
        <p14:creationId xmlns:p14="http://schemas.microsoft.com/office/powerpoint/2010/main" xmlns="" val="2595832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A8384FB5-9ADC-4DDC-881B-597D56F5B1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91E5A9A7-95C6-4F4F-B00E-C82E07FE62E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xmlns="" id="{D07DD2DE-F619-49DD-B5E7-03A290FF4E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xmlns="" id="{85149191-5F60-4A28-AAFF-039F96B0F3E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xmlns="" id="{F8260ED5-17F7-4158-B241-D51DD4CF1B7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xmlns="" id="{EFAA391B-8E13-7E47-1ADC-4A82E8C9AF66}"/>
              </a:ext>
            </a:extLst>
          </p:cNvPr>
          <p:cNvSpPr>
            <a:spLocks noGrp="1"/>
          </p:cNvSpPr>
          <p:nvPr>
            <p:ph type="title"/>
          </p:nvPr>
        </p:nvSpPr>
        <p:spPr>
          <a:xfrm>
            <a:off x="660041" y="2767106"/>
            <a:ext cx="2880828" cy="3071906"/>
          </a:xfrm>
        </p:spPr>
        <p:txBody>
          <a:bodyPr vert="horz" lIns="91440" tIns="45720" rIns="91440" bIns="45720" rtlCol="0" anchor="t">
            <a:normAutofit fontScale="90000"/>
          </a:bodyPr>
          <a:lstStyle/>
          <a:p>
            <a:r>
              <a:rPr lang="en-US" sz="4000" kern="1200" dirty="0">
                <a:solidFill>
                  <a:srgbClr val="FFFFFF"/>
                </a:solidFill>
                <a:latin typeface="+mj-lt"/>
                <a:ea typeface="+mj-ea"/>
                <a:cs typeface="+mj-cs"/>
              </a:rPr>
              <a:t>Preamble, Fundamental Rights</a:t>
            </a:r>
            <a:r>
              <a:rPr lang="en-US" sz="4000" dirty="0">
                <a:solidFill>
                  <a:srgbClr val="FFFFFF"/>
                </a:solidFill>
              </a:rPr>
              <a:t>, Duties</a:t>
            </a:r>
            <a:r>
              <a:rPr lang="en-US" sz="4000" kern="1200" dirty="0">
                <a:solidFill>
                  <a:srgbClr val="FFFFFF"/>
                </a:solidFill>
                <a:latin typeface="+mj-lt"/>
                <a:ea typeface="+mj-ea"/>
                <a:cs typeface="+mj-cs"/>
              </a:rPr>
              <a:t> and Directive Principles</a:t>
            </a:r>
          </a:p>
        </p:txBody>
      </p:sp>
      <p:pic>
        <p:nvPicPr>
          <p:cNvPr id="5" name="Picture 4" descr="Hands holding each other">
            <a:extLst>
              <a:ext uri="{FF2B5EF4-FFF2-40B4-BE49-F238E27FC236}">
                <a16:creationId xmlns:a16="http://schemas.microsoft.com/office/drawing/2014/main" xmlns="" id="{ADF05AAB-D01C-0098-8E49-20D765608063}"/>
              </a:ext>
            </a:extLst>
          </p:cNvPr>
          <p:cNvPicPr>
            <a:picLocks noChangeAspect="1"/>
          </p:cNvPicPr>
          <p:nvPr/>
        </p:nvPicPr>
        <p:blipFill rotWithShape="1">
          <a:blip r:embed="rId2"/>
          <a:srcRect l="206" r="23212" b="9098"/>
          <a:stretch/>
        </p:blipFill>
        <p:spPr>
          <a:xfrm>
            <a:off x="4502428" y="566466"/>
            <a:ext cx="7225748" cy="5725068"/>
          </a:xfrm>
          <a:prstGeom prst="rect">
            <a:avLst/>
          </a:prstGeom>
        </p:spPr>
      </p:pic>
    </p:spTree>
    <p:extLst>
      <p:ext uri="{BB962C8B-B14F-4D97-AF65-F5344CB8AC3E}">
        <p14:creationId xmlns:p14="http://schemas.microsoft.com/office/powerpoint/2010/main" xmlns="" val="4212558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E029C4-E9D1-0D05-8FE6-90161BB6B72E}"/>
              </a:ext>
            </a:extLst>
          </p:cNvPr>
          <p:cNvSpPr>
            <a:spLocks noGrp="1"/>
          </p:cNvSpPr>
          <p:nvPr>
            <p:ph type="title"/>
          </p:nvPr>
        </p:nvSpPr>
        <p:spPr/>
        <p:txBody>
          <a:bodyPr>
            <a:normAutofit/>
          </a:bodyPr>
          <a:lstStyle/>
          <a:p>
            <a:r>
              <a:rPr lang="en-US" sz="3600" b="1" dirty="0">
                <a:ea typeface="+mj-lt"/>
                <a:cs typeface="+mj-lt"/>
              </a:rPr>
              <a:t>When Police may Arrest without Warrant : Sec. 41</a:t>
            </a:r>
            <a:endParaRPr lang="en-US" sz="3600" b="1" dirty="0"/>
          </a:p>
        </p:txBody>
      </p:sp>
      <p:sp>
        <p:nvSpPr>
          <p:cNvPr id="3" name="Content Placeholder 2">
            <a:extLst>
              <a:ext uri="{FF2B5EF4-FFF2-40B4-BE49-F238E27FC236}">
                <a16:creationId xmlns:a16="http://schemas.microsoft.com/office/drawing/2014/main" xmlns="" id="{F62EE3AA-DAE9-3A3B-6BD1-FCA321E4C3BA}"/>
              </a:ext>
            </a:extLst>
          </p:cNvPr>
          <p:cNvSpPr>
            <a:spLocks noGrp="1"/>
          </p:cNvSpPr>
          <p:nvPr>
            <p:ph idx="1"/>
          </p:nvPr>
        </p:nvSpPr>
        <p:spPr/>
        <p:txBody>
          <a:bodyPr vert="horz" lIns="91440" tIns="45720" rIns="91440" bIns="45720" rtlCol="0" anchor="t">
            <a:normAutofit fontScale="92500" lnSpcReduction="20000"/>
          </a:bodyPr>
          <a:lstStyle/>
          <a:p>
            <a:pPr marL="0" indent="0">
              <a:lnSpc>
                <a:spcPct val="100000"/>
              </a:lnSpc>
              <a:spcBef>
                <a:spcPts val="0"/>
              </a:spcBef>
              <a:buNone/>
            </a:pPr>
            <a:r>
              <a:rPr lang="en-US" dirty="0">
                <a:ea typeface="+mn-lt"/>
                <a:cs typeface="+mn-lt"/>
              </a:rPr>
              <a:t>(1) Any police officer may without an order from a Magistrate and without a warrant, arrest any person—</a:t>
            </a:r>
            <a:endParaRPr lang="en-US"/>
          </a:p>
          <a:p>
            <a:pPr marL="514350" indent="-514350" algn="just">
              <a:lnSpc>
                <a:spcPct val="100000"/>
              </a:lnSpc>
              <a:spcBef>
                <a:spcPts val="0"/>
              </a:spcBef>
              <a:buAutoNum type="alphaLcPeriod"/>
            </a:pPr>
            <a:r>
              <a:rPr lang="en-US" dirty="0">
                <a:ea typeface="+mn-lt"/>
                <a:cs typeface="+mn-lt"/>
              </a:rPr>
              <a:t>who commits, in the presence of a police officer, a cognizable offence;</a:t>
            </a:r>
          </a:p>
          <a:p>
            <a:pPr marL="514350" indent="-514350" algn="just">
              <a:lnSpc>
                <a:spcPct val="100000"/>
              </a:lnSpc>
              <a:spcBef>
                <a:spcPts val="0"/>
              </a:spcBef>
              <a:buAutoNum type="alphaLcPeriod"/>
            </a:pPr>
            <a:r>
              <a:rPr lang="en-US" dirty="0">
                <a:ea typeface="+mn-lt"/>
                <a:cs typeface="+mn-lt"/>
              </a:rPr>
              <a:t>against whom a reasonable complaint has been made, or credible information has been received, or a reasonable suspicion exists that he has committed a cognizable offence punishable with imprisonment for a term which may be less than seven years, or which may extend to seven years whether with or without fine, if the following conditions are satisfied, namely:—</a:t>
            </a:r>
          </a:p>
          <a:p>
            <a:pPr marL="514350" indent="-514350" algn="just">
              <a:lnSpc>
                <a:spcPct val="100000"/>
              </a:lnSpc>
              <a:spcBef>
                <a:spcPts val="0"/>
              </a:spcBef>
              <a:buAutoNum type="romanLcPeriod"/>
            </a:pPr>
            <a:r>
              <a:rPr lang="en-US" dirty="0">
                <a:ea typeface="+mn-lt"/>
                <a:cs typeface="+mn-lt"/>
              </a:rPr>
              <a:t>the police officer has reason to believe, on the basis of such complaint, information, or suspicion that such person has committed the said offence;</a:t>
            </a:r>
            <a:endParaRPr lang="en-US">
              <a:cs typeface="Calibri" panose="020F0502020204030204"/>
            </a:endParaRPr>
          </a:p>
          <a:p>
            <a:pPr marL="514350" indent="-514350" algn="just">
              <a:lnSpc>
                <a:spcPct val="100000"/>
              </a:lnSpc>
              <a:spcBef>
                <a:spcPts val="0"/>
              </a:spcBef>
              <a:buAutoNum type="romanLcPeriod"/>
            </a:pPr>
            <a:endParaRPr lang="en-US" dirty="0">
              <a:cs typeface="Calibri" panose="020F0502020204030204"/>
            </a:endParaRPr>
          </a:p>
          <a:p>
            <a:pPr marL="514350" indent="-514350" algn="just">
              <a:lnSpc>
                <a:spcPct val="100000"/>
              </a:lnSpc>
              <a:spcBef>
                <a:spcPts val="0"/>
              </a:spcBef>
              <a:buAutoNum type="romanLcPeriod"/>
            </a:pPr>
            <a:endParaRPr lang="en-US" dirty="0">
              <a:cs typeface="Calibri" panose="020F0502020204030204"/>
            </a:endParaRPr>
          </a:p>
        </p:txBody>
      </p:sp>
    </p:spTree>
    <p:extLst>
      <p:ext uri="{BB962C8B-B14F-4D97-AF65-F5344CB8AC3E}">
        <p14:creationId xmlns:p14="http://schemas.microsoft.com/office/powerpoint/2010/main" xmlns="" val="516333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7E51687-C066-4E76-FAB4-C337A49C77FE}"/>
              </a:ext>
            </a:extLst>
          </p:cNvPr>
          <p:cNvSpPr>
            <a:spLocks noGrp="1"/>
          </p:cNvSpPr>
          <p:nvPr>
            <p:ph idx="1"/>
          </p:nvPr>
        </p:nvSpPr>
        <p:spPr>
          <a:xfrm>
            <a:off x="838200" y="356710"/>
            <a:ext cx="10515600" cy="5820253"/>
          </a:xfrm>
        </p:spPr>
        <p:txBody>
          <a:bodyPr vert="horz" lIns="91440" tIns="45720" rIns="91440" bIns="45720" rtlCol="0" anchor="t">
            <a:normAutofit fontScale="92500"/>
          </a:bodyPr>
          <a:lstStyle/>
          <a:p>
            <a:pPr marL="0" indent="0" algn="just">
              <a:lnSpc>
                <a:spcPct val="100000"/>
              </a:lnSpc>
              <a:spcBef>
                <a:spcPts val="0"/>
              </a:spcBef>
              <a:buNone/>
            </a:pPr>
            <a:r>
              <a:rPr lang="en-US" dirty="0">
                <a:ea typeface="+mn-lt"/>
                <a:cs typeface="+mn-lt"/>
              </a:rPr>
              <a:t>ii. the police officer is satisfied that such arrest is necessary— </a:t>
            </a:r>
            <a:endParaRPr lang="en-US" dirty="0"/>
          </a:p>
          <a:p>
            <a:pPr marL="514350" indent="-514350" algn="just">
              <a:lnSpc>
                <a:spcPct val="100000"/>
              </a:lnSpc>
              <a:spcBef>
                <a:spcPts val="0"/>
              </a:spcBef>
              <a:buAutoNum type="alphaLcPeriod"/>
            </a:pPr>
            <a:r>
              <a:rPr lang="en-US" dirty="0">
                <a:ea typeface="+mn-lt"/>
                <a:cs typeface="+mn-lt"/>
              </a:rPr>
              <a:t>to prevent such person from committing any further offence; or </a:t>
            </a:r>
          </a:p>
          <a:p>
            <a:pPr marL="514350" indent="-514350" algn="just">
              <a:lnSpc>
                <a:spcPct val="100000"/>
              </a:lnSpc>
              <a:spcBef>
                <a:spcPts val="0"/>
              </a:spcBef>
              <a:buAutoNum type="alphaLcPeriod"/>
            </a:pPr>
            <a:r>
              <a:rPr lang="en-US" dirty="0">
                <a:ea typeface="+mn-lt"/>
                <a:cs typeface="+mn-lt"/>
              </a:rPr>
              <a:t>for proper investigation of the offence; or </a:t>
            </a:r>
          </a:p>
          <a:p>
            <a:pPr marL="514350" indent="-514350" algn="just">
              <a:lnSpc>
                <a:spcPct val="100000"/>
              </a:lnSpc>
              <a:spcBef>
                <a:spcPts val="0"/>
              </a:spcBef>
              <a:buAutoNum type="alphaLcPeriod"/>
            </a:pPr>
            <a:r>
              <a:rPr lang="en-US" dirty="0">
                <a:ea typeface="+mn-lt"/>
                <a:cs typeface="+mn-lt"/>
              </a:rPr>
              <a:t>to prevent such person from causing the evidence of the offence to disappear or tampering with such evidence in any manner; or </a:t>
            </a:r>
          </a:p>
          <a:p>
            <a:pPr marL="514350" indent="-514350" algn="just">
              <a:lnSpc>
                <a:spcPct val="100000"/>
              </a:lnSpc>
              <a:spcBef>
                <a:spcPts val="0"/>
              </a:spcBef>
              <a:buAutoNum type="alphaLcPeriod"/>
            </a:pPr>
            <a:r>
              <a:rPr lang="en-US" dirty="0">
                <a:ea typeface="+mn-lt"/>
                <a:cs typeface="+mn-lt"/>
              </a:rPr>
              <a:t>to prevent such person from making any inducement, threat or promise to any person acquainted with the facts of the case, so as to dissuade him from disclosing such facts to the Court or to the police officer; or</a:t>
            </a:r>
          </a:p>
          <a:p>
            <a:pPr marL="514350" indent="-514350" algn="just">
              <a:lnSpc>
                <a:spcPct val="100000"/>
              </a:lnSpc>
              <a:spcBef>
                <a:spcPts val="0"/>
              </a:spcBef>
              <a:buAutoNum type="alphaLcPeriod"/>
            </a:pPr>
            <a:r>
              <a:rPr lang="en-US" dirty="0">
                <a:ea typeface="+mn-lt"/>
                <a:cs typeface="+mn-lt"/>
              </a:rPr>
              <a:t>as unless such person is arrested, his presence in the Court whenever required cannot be ensured, and the police officer shall record while making such arrest, his reasons in writing:</a:t>
            </a:r>
          </a:p>
          <a:p>
            <a:pPr marL="0" indent="0" algn="just">
              <a:lnSpc>
                <a:spcPct val="100000"/>
              </a:lnSpc>
              <a:spcBef>
                <a:spcPts val="0"/>
              </a:spcBef>
              <a:buNone/>
            </a:pPr>
            <a:r>
              <a:rPr lang="en-US" dirty="0">
                <a:ea typeface="+mn-lt"/>
                <a:cs typeface="+mn-lt"/>
              </a:rPr>
              <a:t>[Provided that a police officer shall, in all cases where the arrest of a person is not required under the provisions of this sub-section, record the reasons in writing for not making the arrest.]</a:t>
            </a:r>
            <a:endParaRPr lang="en-US" dirty="0">
              <a:cs typeface="Calibri" panose="020F0502020204030204"/>
            </a:endParaRPr>
          </a:p>
        </p:txBody>
      </p:sp>
    </p:spTree>
    <p:extLst>
      <p:ext uri="{BB962C8B-B14F-4D97-AF65-F5344CB8AC3E}">
        <p14:creationId xmlns:p14="http://schemas.microsoft.com/office/powerpoint/2010/main" xmlns="" val="2832145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BA98AF9-3A40-C441-B984-50814686F5AC}"/>
              </a:ext>
            </a:extLst>
          </p:cNvPr>
          <p:cNvSpPr>
            <a:spLocks noGrp="1"/>
          </p:cNvSpPr>
          <p:nvPr>
            <p:ph idx="1"/>
          </p:nvPr>
        </p:nvSpPr>
        <p:spPr>
          <a:xfrm>
            <a:off x="685800" y="481734"/>
            <a:ext cx="11014363" cy="5639810"/>
          </a:xfrm>
        </p:spPr>
        <p:txBody>
          <a:bodyPr vert="horz" lIns="91440" tIns="45720" rIns="91440" bIns="45720" rtlCol="0" anchor="t">
            <a:normAutofit fontScale="92500"/>
          </a:bodyPr>
          <a:lstStyle/>
          <a:p>
            <a:pPr marL="0" indent="0" algn="just">
              <a:buNone/>
            </a:pPr>
            <a:r>
              <a:rPr lang="en-US" dirty="0" err="1">
                <a:ea typeface="+mn-lt"/>
                <a:cs typeface="+mn-lt"/>
              </a:rPr>
              <a:t>ba</a:t>
            </a:r>
            <a:r>
              <a:rPr lang="en-US" dirty="0">
                <a:ea typeface="+mn-lt"/>
                <a:cs typeface="+mn-lt"/>
              </a:rPr>
              <a:t>. against whom credible information has been received that he has committed a cognizable offence punishable with imprisonment for a term which may extend to more than seven years whether with or without fine or with death sentence and the police officer has reason to believe on the basis of that information that such person has committed the said offence;</a:t>
            </a:r>
          </a:p>
          <a:p>
            <a:pPr marL="0" indent="0" algn="just">
              <a:buNone/>
            </a:pPr>
            <a:r>
              <a:rPr lang="en-US" dirty="0">
                <a:ea typeface="+mn-lt"/>
                <a:cs typeface="+mn-lt"/>
              </a:rPr>
              <a:t>c. who has been proclaimed as an offender either under this Code or by order of the State Government; or</a:t>
            </a:r>
          </a:p>
          <a:p>
            <a:pPr marL="0" indent="0" algn="just">
              <a:buNone/>
            </a:pPr>
            <a:r>
              <a:rPr lang="en-US" dirty="0">
                <a:ea typeface="+mn-lt"/>
                <a:cs typeface="+mn-lt"/>
              </a:rPr>
              <a:t>d. in whose possession anything is found which may reasonably be suspected to be stolen property and who may reasonably be suspected of having committed an offence with reference to such thing; or</a:t>
            </a:r>
          </a:p>
          <a:p>
            <a:pPr marL="0" indent="0" algn="just">
              <a:buNone/>
            </a:pPr>
            <a:r>
              <a:rPr lang="en-US" dirty="0">
                <a:ea typeface="+mn-lt"/>
                <a:cs typeface="+mn-lt"/>
              </a:rPr>
              <a:t>e. who obstructs a police officer while in the execution of his duty, or who has escaped, or attempts to escape, from lawful custody; or</a:t>
            </a:r>
          </a:p>
          <a:p>
            <a:pPr marL="0" indent="0" algn="just">
              <a:buNone/>
            </a:pPr>
            <a:r>
              <a:rPr lang="en-US" dirty="0">
                <a:ea typeface="+mn-lt"/>
                <a:cs typeface="+mn-lt"/>
              </a:rPr>
              <a:t>f. who is reasonably suspected of being a deserter from any of the Armed Forces of the Union; or</a:t>
            </a:r>
            <a:endParaRPr lang="en-US">
              <a:cs typeface="Calibri" panose="020F0502020204030204"/>
            </a:endParaRPr>
          </a:p>
        </p:txBody>
      </p:sp>
    </p:spTree>
    <p:extLst>
      <p:ext uri="{BB962C8B-B14F-4D97-AF65-F5344CB8AC3E}">
        <p14:creationId xmlns:p14="http://schemas.microsoft.com/office/powerpoint/2010/main" xmlns="" val="2156495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B8EFF9B-2394-08C4-CA26-3D03B6B78754}"/>
              </a:ext>
            </a:extLst>
          </p:cNvPr>
          <p:cNvSpPr>
            <a:spLocks noGrp="1"/>
          </p:cNvSpPr>
          <p:nvPr>
            <p:ph idx="1"/>
          </p:nvPr>
        </p:nvSpPr>
        <p:spPr>
          <a:xfrm>
            <a:off x="741218" y="509443"/>
            <a:ext cx="10931236" cy="5889192"/>
          </a:xfrm>
        </p:spPr>
        <p:txBody>
          <a:bodyPr vert="horz" lIns="91440" tIns="45720" rIns="91440" bIns="45720" rtlCol="0" anchor="t">
            <a:normAutofit lnSpcReduction="10000"/>
          </a:bodyPr>
          <a:lstStyle/>
          <a:p>
            <a:pPr marL="0" indent="0" algn="just">
              <a:buNone/>
            </a:pPr>
            <a:r>
              <a:rPr lang="en-US" dirty="0">
                <a:ea typeface="+mn-lt"/>
                <a:cs typeface="+mn-lt"/>
              </a:rPr>
              <a:t>g. who has been concerned in, or against whom a reasonable complaint has been made, or credible information has been received, or a reasonable suspicion exists, of his having been concerned in, any act committed at any place out of India which, if committed in India, would have been punishable as an offence, and for which he is, under any law relating to extradition, or otherwise, liable to be apprehended or detained in custody in India; or</a:t>
            </a:r>
          </a:p>
          <a:p>
            <a:pPr marL="0" indent="0" algn="just">
              <a:buNone/>
            </a:pPr>
            <a:r>
              <a:rPr lang="en-US" dirty="0">
                <a:ea typeface="+mn-lt"/>
                <a:cs typeface="+mn-lt"/>
              </a:rPr>
              <a:t>h. who, being a released convict, commits a breach of any rule made under sub-section (5) of section 356; or</a:t>
            </a:r>
          </a:p>
          <a:p>
            <a:pPr marL="514350" indent="-514350" algn="just">
              <a:buAutoNum type="romanLcPeriod"/>
            </a:pPr>
            <a:r>
              <a:rPr lang="en-US" dirty="0">
                <a:ea typeface="+mn-lt"/>
                <a:cs typeface="+mn-lt"/>
              </a:rPr>
              <a:t>for whose arrest any requisition, whether written or oral, has been received from another police officer, provided that the requisition specifies the person to be arrested and the offence or other cause for which the arrest is to be made and it appears therefrom that the person might lawfully be arrested without a warrant by the officer who issued the requisition</a:t>
            </a:r>
            <a:endParaRPr lang="en-US">
              <a:cs typeface="Calibri" panose="020F0502020204030204"/>
            </a:endParaRPr>
          </a:p>
        </p:txBody>
      </p:sp>
    </p:spTree>
    <p:extLst>
      <p:ext uri="{BB962C8B-B14F-4D97-AF65-F5344CB8AC3E}">
        <p14:creationId xmlns:p14="http://schemas.microsoft.com/office/powerpoint/2010/main" xmlns="" val="552894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BCBFECD-9961-F0F3-2CCF-1AA45DFE3DE3}"/>
              </a:ext>
            </a:extLst>
          </p:cNvPr>
          <p:cNvSpPr>
            <a:spLocks noGrp="1"/>
          </p:cNvSpPr>
          <p:nvPr>
            <p:ph idx="1"/>
          </p:nvPr>
        </p:nvSpPr>
        <p:spPr/>
        <p:txBody>
          <a:bodyPr vert="horz" lIns="91440" tIns="45720" rIns="91440" bIns="45720" rtlCol="0" anchor="t">
            <a:normAutofit/>
          </a:bodyPr>
          <a:lstStyle/>
          <a:p>
            <a:pPr algn="just"/>
            <a:endParaRPr lang="en-US">
              <a:cs typeface="Calibri" panose="020F0502020204030204"/>
            </a:endParaRPr>
          </a:p>
          <a:p>
            <a:pPr marL="0" indent="0" algn="just">
              <a:buNone/>
            </a:pPr>
            <a:r>
              <a:rPr lang="en-US" b="1" dirty="0">
                <a:ea typeface="+mn-lt"/>
                <a:cs typeface="+mn-lt"/>
              </a:rPr>
              <a:t>(2) Subject to the provisions of section 42, no person concerned in a non-cognizable offence or against whom a complaint has been made or credible information has been received or reasonable suspicion exists of his having so concerned, shall be arrested except under a warrant or order of a Magistrate.]</a:t>
            </a:r>
            <a:endParaRPr lang="en-US" dirty="0">
              <a:cs typeface="Calibri" panose="020F0502020204030204"/>
            </a:endParaRPr>
          </a:p>
        </p:txBody>
      </p:sp>
    </p:spTree>
    <p:extLst>
      <p:ext uri="{BB962C8B-B14F-4D97-AF65-F5344CB8AC3E}">
        <p14:creationId xmlns:p14="http://schemas.microsoft.com/office/powerpoint/2010/main" xmlns="" val="3156232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30">
            <a:extLst>
              <a:ext uri="{FF2B5EF4-FFF2-40B4-BE49-F238E27FC236}">
                <a16:creationId xmlns:a16="http://schemas.microsoft.com/office/drawing/2014/main" xmlns="" id="{827B839B-9ADE-406B-8590-F1CAEDED45A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45">
            <a:extLst>
              <a:ext uri="{FF2B5EF4-FFF2-40B4-BE49-F238E27FC236}">
                <a16:creationId xmlns:a16="http://schemas.microsoft.com/office/drawing/2014/main" xmlns="" id="{CFE45BF0-46DB-408C-B5F7-7B11716805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46">
            <a:extLst>
              <a:ext uri="{FF2B5EF4-FFF2-40B4-BE49-F238E27FC236}">
                <a16:creationId xmlns:a16="http://schemas.microsoft.com/office/drawing/2014/main" xmlns="" id="{2AEBC8F2-97B1-41B4-93F1-2D289E197F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47">
            <a:extLst>
              <a:ext uri="{FF2B5EF4-FFF2-40B4-BE49-F238E27FC236}">
                <a16:creationId xmlns:a16="http://schemas.microsoft.com/office/drawing/2014/main" xmlns="" id="{472E3A19-F5D5-48FC-BB9C-48C2F68F598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44">
            <a:extLst>
              <a:ext uri="{FF2B5EF4-FFF2-40B4-BE49-F238E27FC236}">
                <a16:creationId xmlns:a16="http://schemas.microsoft.com/office/drawing/2014/main" xmlns="" id="{7A62E32F-BB65-43A8-8EB5-92346890E5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Rectangle 40">
            <a:extLst>
              <a:ext uri="{FF2B5EF4-FFF2-40B4-BE49-F238E27FC236}">
                <a16:creationId xmlns:a16="http://schemas.microsoft.com/office/drawing/2014/main" xmlns="" id="{14E91B64-9FCC-451E-AFB4-A827D63293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xmlns="" id="{56F10E2E-24A9-19FF-66D3-514D4F3140CA}"/>
              </a:ext>
            </a:extLst>
          </p:cNvPr>
          <p:cNvSpPr>
            <a:spLocks noGrp="1"/>
          </p:cNvSpPr>
          <p:nvPr>
            <p:ph type="title"/>
          </p:nvPr>
        </p:nvSpPr>
        <p:spPr>
          <a:xfrm>
            <a:off x="958506" y="800392"/>
            <a:ext cx="10264697" cy="1212102"/>
          </a:xfrm>
        </p:spPr>
        <p:txBody>
          <a:bodyPr>
            <a:normAutofit/>
          </a:bodyPr>
          <a:lstStyle/>
          <a:p>
            <a:r>
              <a:rPr lang="en-US" sz="4000">
                <a:solidFill>
                  <a:srgbClr val="FFFFFF"/>
                </a:solidFill>
                <a:ea typeface="+mj-lt"/>
                <a:cs typeface="+mj-lt"/>
              </a:rPr>
              <a:t> Notice of appearance before police officer  Sec.  - 41A.</a:t>
            </a:r>
            <a:endParaRPr lang="en-US" sz="4000">
              <a:solidFill>
                <a:srgbClr val="FFFFFF"/>
              </a:solidFill>
            </a:endParaRPr>
          </a:p>
        </p:txBody>
      </p:sp>
      <p:sp>
        <p:nvSpPr>
          <p:cNvPr id="26" name="Content Placeholder 2">
            <a:extLst>
              <a:ext uri="{FF2B5EF4-FFF2-40B4-BE49-F238E27FC236}">
                <a16:creationId xmlns:a16="http://schemas.microsoft.com/office/drawing/2014/main" xmlns="" id="{B662B799-9E7B-5DB9-D23E-F6E6478842D8}"/>
              </a:ext>
            </a:extLst>
          </p:cNvPr>
          <p:cNvSpPr>
            <a:spLocks noGrp="1"/>
          </p:cNvSpPr>
          <p:nvPr>
            <p:ph idx="1"/>
          </p:nvPr>
        </p:nvSpPr>
        <p:spPr>
          <a:xfrm>
            <a:off x="1367624" y="2490436"/>
            <a:ext cx="9708995" cy="3567173"/>
          </a:xfrm>
        </p:spPr>
        <p:txBody>
          <a:bodyPr vert="horz" lIns="91440" tIns="45720" rIns="91440" bIns="45720" rtlCol="0" anchor="ctr">
            <a:normAutofit/>
          </a:bodyPr>
          <a:lstStyle/>
          <a:p>
            <a:r>
              <a:rPr lang="en-US" sz="1700" b="1">
                <a:ea typeface="+mn-lt"/>
                <a:cs typeface="+mn-lt"/>
              </a:rPr>
              <a:t>1. The police officer shall, in all cases where the arrest of a person is not required under the provisions of sub-section (1) of section 41, issue a notice directing the person against whom a reasonable complaint has been made, or credible information has been received, or a reasonable suspicion exists that he has committed a cognizable offence, to appear before him or at such other place as may be specified in the notice. </a:t>
            </a:r>
            <a:endParaRPr lang="en-US" sz="1700" b="1">
              <a:cs typeface="Calibri"/>
            </a:endParaRPr>
          </a:p>
          <a:p>
            <a:r>
              <a:rPr lang="en-US" sz="1700" b="1">
                <a:ea typeface="+mn-lt"/>
                <a:cs typeface="+mn-lt"/>
              </a:rPr>
              <a:t>2. Where such a notice is issued to any person, it shall be the duty of that person to comply with the terms of the notice. </a:t>
            </a:r>
          </a:p>
          <a:p>
            <a:r>
              <a:rPr lang="en-US" sz="1700" b="1">
                <a:ea typeface="+mn-lt"/>
                <a:cs typeface="+mn-lt"/>
              </a:rPr>
              <a:t>3. Where such person complies and continues to comply with the notice, he shall not be arrested in respect of the offence referred to in the notice unless, for reasons to be recorded, the police officer is of the opinion that he ought to be arrested. </a:t>
            </a:r>
          </a:p>
          <a:p>
            <a:r>
              <a:rPr lang="en-US" sz="1700" b="1">
                <a:ea typeface="+mn-lt"/>
                <a:cs typeface="+mn-lt"/>
              </a:rPr>
              <a:t>4. Where such person, at any time, fails to comply with the terms of the notice or is unwilling to identify himself, the police officer may, subject to such orders as may have been passed by a competent Court in this behalf, arrest him for the offence mentioned in the notice.</a:t>
            </a:r>
            <a:endParaRPr lang="en-US" sz="1700" b="1">
              <a:cs typeface="Calibri"/>
            </a:endParaRPr>
          </a:p>
        </p:txBody>
      </p:sp>
    </p:spTree>
    <p:extLst>
      <p:ext uri="{BB962C8B-B14F-4D97-AF65-F5344CB8AC3E}">
        <p14:creationId xmlns:p14="http://schemas.microsoft.com/office/powerpoint/2010/main" xmlns="" val="3492644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xmlns="" id="{827B839B-9ADE-406B-8590-F1CAEDED45A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45">
            <a:extLst>
              <a:ext uri="{FF2B5EF4-FFF2-40B4-BE49-F238E27FC236}">
                <a16:creationId xmlns:a16="http://schemas.microsoft.com/office/drawing/2014/main" xmlns="" id="{CFE45BF0-46DB-408C-B5F7-7B11716805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46">
            <a:extLst>
              <a:ext uri="{FF2B5EF4-FFF2-40B4-BE49-F238E27FC236}">
                <a16:creationId xmlns:a16="http://schemas.microsoft.com/office/drawing/2014/main" xmlns="" id="{2AEBC8F2-97B1-41B4-93F1-2D289E197F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47">
            <a:extLst>
              <a:ext uri="{FF2B5EF4-FFF2-40B4-BE49-F238E27FC236}">
                <a16:creationId xmlns:a16="http://schemas.microsoft.com/office/drawing/2014/main" xmlns="" id="{472E3A19-F5D5-48FC-BB9C-48C2F68F598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44">
            <a:extLst>
              <a:ext uri="{FF2B5EF4-FFF2-40B4-BE49-F238E27FC236}">
                <a16:creationId xmlns:a16="http://schemas.microsoft.com/office/drawing/2014/main" xmlns="" id="{7A62E32F-BB65-43A8-8EB5-92346890E5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17">
            <a:extLst>
              <a:ext uri="{FF2B5EF4-FFF2-40B4-BE49-F238E27FC236}">
                <a16:creationId xmlns:a16="http://schemas.microsoft.com/office/drawing/2014/main" xmlns="" id="{14E91B64-9FCC-451E-AFB4-A827D63293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xmlns="" id="{E7D2843C-E7EE-3384-4F21-923796E0B059}"/>
              </a:ext>
            </a:extLst>
          </p:cNvPr>
          <p:cNvSpPr>
            <a:spLocks noGrp="1"/>
          </p:cNvSpPr>
          <p:nvPr>
            <p:ph type="title"/>
          </p:nvPr>
        </p:nvSpPr>
        <p:spPr>
          <a:xfrm>
            <a:off x="958506" y="800392"/>
            <a:ext cx="10264697" cy="1212102"/>
          </a:xfrm>
        </p:spPr>
        <p:txBody>
          <a:bodyPr>
            <a:normAutofit/>
          </a:bodyPr>
          <a:lstStyle/>
          <a:p>
            <a:r>
              <a:rPr lang="en-US" sz="4000">
                <a:solidFill>
                  <a:srgbClr val="FFFFFF"/>
                </a:solidFill>
                <a:ea typeface="+mj-lt"/>
                <a:cs typeface="+mj-lt"/>
              </a:rPr>
              <a:t> Procedure of arrest and duties of officer making arrest : Sec. 41 - B</a:t>
            </a:r>
            <a:endParaRPr lang="en-US" sz="4000">
              <a:solidFill>
                <a:srgbClr val="FFFFFF"/>
              </a:solidFill>
            </a:endParaRPr>
          </a:p>
        </p:txBody>
      </p:sp>
      <p:sp>
        <p:nvSpPr>
          <p:cNvPr id="3" name="Content Placeholder 2">
            <a:extLst>
              <a:ext uri="{FF2B5EF4-FFF2-40B4-BE49-F238E27FC236}">
                <a16:creationId xmlns:a16="http://schemas.microsoft.com/office/drawing/2014/main" xmlns="" id="{EC19861D-E990-A3D0-777B-7EA3DB2D3C29}"/>
              </a:ext>
            </a:extLst>
          </p:cNvPr>
          <p:cNvSpPr>
            <a:spLocks noGrp="1"/>
          </p:cNvSpPr>
          <p:nvPr>
            <p:ph idx="1"/>
          </p:nvPr>
        </p:nvSpPr>
        <p:spPr>
          <a:xfrm>
            <a:off x="1367624" y="2490436"/>
            <a:ext cx="9708995" cy="3567173"/>
          </a:xfrm>
        </p:spPr>
        <p:txBody>
          <a:bodyPr vert="horz" lIns="91440" tIns="45720" rIns="91440" bIns="45720" rtlCol="0" anchor="ctr">
            <a:normAutofit/>
          </a:bodyPr>
          <a:lstStyle/>
          <a:p>
            <a:r>
              <a:rPr lang="en-US" sz="2000" b="1" dirty="0">
                <a:ea typeface="+mn-lt"/>
                <a:cs typeface="+mn-lt"/>
              </a:rPr>
              <a:t>Every police officer while making an arrest shall— </a:t>
            </a:r>
          </a:p>
          <a:p>
            <a:r>
              <a:rPr lang="en-US" sz="2000" b="1" dirty="0">
                <a:ea typeface="+mn-lt"/>
                <a:cs typeface="+mn-lt"/>
              </a:rPr>
              <a:t>a. bear an accurate, visible and clear identification of his name which will facilitate easy identification;</a:t>
            </a:r>
          </a:p>
          <a:p>
            <a:r>
              <a:rPr lang="en-US" sz="2000" b="1" dirty="0">
                <a:ea typeface="+mn-lt"/>
                <a:cs typeface="+mn-lt"/>
              </a:rPr>
              <a:t>b. prepare a memorandum of arrest which shall be— </a:t>
            </a:r>
          </a:p>
          <a:p>
            <a:pPr lvl="1"/>
            <a:r>
              <a:rPr lang="en-US" sz="2000" b="1" dirty="0">
                <a:ea typeface="+mn-lt"/>
                <a:cs typeface="+mn-lt"/>
              </a:rPr>
              <a:t>1. attested by at least one witness, who is a member of the family of the person arrested or a respectable member of the locality where the arrest is made;</a:t>
            </a:r>
          </a:p>
          <a:p>
            <a:pPr lvl="1"/>
            <a:r>
              <a:rPr lang="en-US" sz="2000" b="1" dirty="0">
                <a:ea typeface="+mn-lt"/>
                <a:cs typeface="+mn-lt"/>
              </a:rPr>
              <a:t>2. countersigned by the person arrested; and</a:t>
            </a:r>
          </a:p>
          <a:p>
            <a:r>
              <a:rPr lang="en-US" sz="2000" b="1" dirty="0">
                <a:ea typeface="+mn-lt"/>
                <a:cs typeface="+mn-lt"/>
              </a:rPr>
              <a:t>c. inform the person arrested, unless the memorandum is attested by a member of his family, that he has a right to have a relative or a friend named by him to be informed of his arrest.</a:t>
            </a:r>
            <a:endParaRPr lang="en-US" sz="2000" b="1" dirty="0">
              <a:cs typeface="Calibri"/>
            </a:endParaRPr>
          </a:p>
        </p:txBody>
      </p:sp>
    </p:spTree>
    <p:extLst>
      <p:ext uri="{BB962C8B-B14F-4D97-AF65-F5344CB8AC3E}">
        <p14:creationId xmlns:p14="http://schemas.microsoft.com/office/powerpoint/2010/main" xmlns="" val="3704038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xmlns="" id="{827B839B-9ADE-406B-8590-F1CAEDED45A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45">
            <a:extLst>
              <a:ext uri="{FF2B5EF4-FFF2-40B4-BE49-F238E27FC236}">
                <a16:creationId xmlns:a16="http://schemas.microsoft.com/office/drawing/2014/main" xmlns="" id="{CFE45BF0-46DB-408C-B5F7-7B11716805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46">
            <a:extLst>
              <a:ext uri="{FF2B5EF4-FFF2-40B4-BE49-F238E27FC236}">
                <a16:creationId xmlns:a16="http://schemas.microsoft.com/office/drawing/2014/main" xmlns="" id="{2AEBC8F2-97B1-41B4-93F1-2D289E197F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47">
            <a:extLst>
              <a:ext uri="{FF2B5EF4-FFF2-40B4-BE49-F238E27FC236}">
                <a16:creationId xmlns:a16="http://schemas.microsoft.com/office/drawing/2014/main" xmlns="" id="{472E3A19-F5D5-48FC-BB9C-48C2F68F598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44">
            <a:extLst>
              <a:ext uri="{FF2B5EF4-FFF2-40B4-BE49-F238E27FC236}">
                <a16:creationId xmlns:a16="http://schemas.microsoft.com/office/drawing/2014/main" xmlns="" id="{7A62E32F-BB65-43A8-8EB5-92346890E5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17">
            <a:extLst>
              <a:ext uri="{FF2B5EF4-FFF2-40B4-BE49-F238E27FC236}">
                <a16:creationId xmlns:a16="http://schemas.microsoft.com/office/drawing/2014/main" xmlns="" id="{14E91B64-9FCC-451E-AFB4-A827D63293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xmlns="" id="{DA7F3EA0-1863-636B-70DC-00BC9E487134}"/>
              </a:ext>
            </a:extLst>
          </p:cNvPr>
          <p:cNvSpPr>
            <a:spLocks noGrp="1"/>
          </p:cNvSpPr>
          <p:nvPr>
            <p:ph type="title"/>
          </p:nvPr>
        </p:nvSpPr>
        <p:spPr>
          <a:xfrm>
            <a:off x="958506" y="800392"/>
            <a:ext cx="10264697" cy="1212102"/>
          </a:xfrm>
        </p:spPr>
        <p:txBody>
          <a:bodyPr>
            <a:normAutofit/>
          </a:bodyPr>
          <a:lstStyle/>
          <a:p>
            <a:r>
              <a:rPr lang="en-US" sz="4000">
                <a:solidFill>
                  <a:srgbClr val="FFFFFF"/>
                </a:solidFill>
                <a:ea typeface="+mj-lt"/>
                <a:cs typeface="+mj-lt"/>
              </a:rPr>
              <a:t> Control room at districts: Sec. 41 - C.</a:t>
            </a:r>
            <a:endParaRPr lang="en-US" sz="4000">
              <a:solidFill>
                <a:srgbClr val="FFFFFF"/>
              </a:solidFill>
            </a:endParaRPr>
          </a:p>
        </p:txBody>
      </p:sp>
      <p:sp>
        <p:nvSpPr>
          <p:cNvPr id="3" name="Content Placeholder 2">
            <a:extLst>
              <a:ext uri="{FF2B5EF4-FFF2-40B4-BE49-F238E27FC236}">
                <a16:creationId xmlns:a16="http://schemas.microsoft.com/office/drawing/2014/main" xmlns="" id="{05A502CB-86AE-A1CC-DCCC-48E35908355F}"/>
              </a:ext>
            </a:extLst>
          </p:cNvPr>
          <p:cNvSpPr>
            <a:spLocks noGrp="1"/>
          </p:cNvSpPr>
          <p:nvPr>
            <p:ph idx="1"/>
          </p:nvPr>
        </p:nvSpPr>
        <p:spPr>
          <a:xfrm>
            <a:off x="1367624" y="2490436"/>
            <a:ext cx="9708995" cy="3567173"/>
          </a:xfrm>
        </p:spPr>
        <p:txBody>
          <a:bodyPr vert="horz" lIns="91440" tIns="45720" rIns="91440" bIns="45720" rtlCol="0" anchor="ctr">
            <a:normAutofit/>
          </a:bodyPr>
          <a:lstStyle/>
          <a:p>
            <a:r>
              <a:rPr lang="en-US" sz="2000" b="1" dirty="0">
                <a:ea typeface="+mn-lt"/>
                <a:cs typeface="+mn-lt"/>
              </a:rPr>
              <a:t>(1) The State Government shall establish a police control room— </a:t>
            </a:r>
            <a:endParaRPr lang="en-US" sz="2000"/>
          </a:p>
          <a:p>
            <a:r>
              <a:rPr lang="en-US" sz="2000" b="1" dirty="0">
                <a:ea typeface="+mn-lt"/>
                <a:cs typeface="+mn-lt"/>
              </a:rPr>
              <a:t>(a) in every district; and </a:t>
            </a:r>
            <a:endParaRPr lang="en-US" sz="2000" b="1">
              <a:ea typeface="+mn-lt"/>
              <a:cs typeface="+mn-lt"/>
            </a:endParaRPr>
          </a:p>
          <a:p>
            <a:r>
              <a:rPr lang="en-US" sz="2000" b="1" dirty="0">
                <a:ea typeface="+mn-lt"/>
                <a:cs typeface="+mn-lt"/>
              </a:rPr>
              <a:t>(b) at State level.</a:t>
            </a:r>
            <a:endParaRPr lang="en-US" sz="2000" b="1">
              <a:ea typeface="+mn-lt"/>
              <a:cs typeface="+mn-lt"/>
            </a:endParaRPr>
          </a:p>
          <a:p>
            <a:r>
              <a:rPr lang="en-US" sz="2000" b="1" dirty="0">
                <a:ea typeface="+mn-lt"/>
                <a:cs typeface="+mn-lt"/>
              </a:rPr>
              <a:t>(2) The State Government shall cause to be displayed on the notice board kept outside the control rooms at every district, the names and addresses of the persons arrested and the name and designation of the police officers who made the arrests. </a:t>
            </a:r>
            <a:endParaRPr lang="en-US" sz="2000" b="1">
              <a:ea typeface="+mn-lt"/>
              <a:cs typeface="+mn-lt"/>
            </a:endParaRPr>
          </a:p>
          <a:p>
            <a:r>
              <a:rPr lang="en-US" sz="2000" b="1" dirty="0">
                <a:ea typeface="+mn-lt"/>
                <a:cs typeface="+mn-lt"/>
              </a:rPr>
              <a:t>(3) The control room at the Police Headquarters at the State level shall collect from time to time, details about the persons arrested, nature of the offence with which they are charged and maintain a database for the information of the general public.</a:t>
            </a:r>
            <a:endParaRPr lang="en-US" sz="2000" b="1">
              <a:cs typeface="Calibri"/>
            </a:endParaRPr>
          </a:p>
        </p:txBody>
      </p:sp>
    </p:spTree>
    <p:extLst>
      <p:ext uri="{BB962C8B-B14F-4D97-AF65-F5344CB8AC3E}">
        <p14:creationId xmlns:p14="http://schemas.microsoft.com/office/powerpoint/2010/main" xmlns="" val="477254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xmlns="" id="{827B839B-9ADE-406B-8590-F1CAEDED45A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45">
            <a:extLst>
              <a:ext uri="{FF2B5EF4-FFF2-40B4-BE49-F238E27FC236}">
                <a16:creationId xmlns:a16="http://schemas.microsoft.com/office/drawing/2014/main" xmlns="" id="{CFE45BF0-46DB-408C-B5F7-7B11716805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46">
            <a:extLst>
              <a:ext uri="{FF2B5EF4-FFF2-40B4-BE49-F238E27FC236}">
                <a16:creationId xmlns:a16="http://schemas.microsoft.com/office/drawing/2014/main" xmlns="" id="{2AEBC8F2-97B1-41B4-93F1-2D289E197F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47">
            <a:extLst>
              <a:ext uri="{FF2B5EF4-FFF2-40B4-BE49-F238E27FC236}">
                <a16:creationId xmlns:a16="http://schemas.microsoft.com/office/drawing/2014/main" xmlns="" id="{472E3A19-F5D5-48FC-BB9C-48C2F68F598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44">
            <a:extLst>
              <a:ext uri="{FF2B5EF4-FFF2-40B4-BE49-F238E27FC236}">
                <a16:creationId xmlns:a16="http://schemas.microsoft.com/office/drawing/2014/main" xmlns="" id="{7A62E32F-BB65-43A8-8EB5-92346890E5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17">
            <a:extLst>
              <a:ext uri="{FF2B5EF4-FFF2-40B4-BE49-F238E27FC236}">
                <a16:creationId xmlns:a16="http://schemas.microsoft.com/office/drawing/2014/main" xmlns="" id="{14E91B64-9FCC-451E-AFB4-A827D63293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xmlns="" id="{CB1A66E8-5D8E-0666-736A-7E494BCAF0F1}"/>
              </a:ext>
            </a:extLst>
          </p:cNvPr>
          <p:cNvSpPr>
            <a:spLocks noGrp="1"/>
          </p:cNvSpPr>
          <p:nvPr>
            <p:ph type="title"/>
          </p:nvPr>
        </p:nvSpPr>
        <p:spPr>
          <a:xfrm>
            <a:off x="958506" y="800392"/>
            <a:ext cx="10264697" cy="1212102"/>
          </a:xfrm>
        </p:spPr>
        <p:txBody>
          <a:bodyPr>
            <a:normAutofit/>
          </a:bodyPr>
          <a:lstStyle/>
          <a:p>
            <a:r>
              <a:rPr lang="en-US" sz="4000">
                <a:solidFill>
                  <a:srgbClr val="FFFFFF"/>
                </a:solidFill>
                <a:ea typeface="+mj-lt"/>
                <a:cs typeface="+mj-lt"/>
              </a:rPr>
              <a:t> Right of arrested person to meet an advocate of his choice during interrogation: Sec. 41 - D</a:t>
            </a:r>
            <a:endParaRPr lang="en-US" sz="4000">
              <a:solidFill>
                <a:srgbClr val="FFFFFF"/>
              </a:solidFill>
            </a:endParaRPr>
          </a:p>
        </p:txBody>
      </p:sp>
      <p:sp>
        <p:nvSpPr>
          <p:cNvPr id="3" name="Content Placeholder 2">
            <a:extLst>
              <a:ext uri="{FF2B5EF4-FFF2-40B4-BE49-F238E27FC236}">
                <a16:creationId xmlns:a16="http://schemas.microsoft.com/office/drawing/2014/main" xmlns="" id="{1CEBAF19-DDE3-EFBA-FA43-B9A98FB1BAC3}"/>
              </a:ext>
            </a:extLst>
          </p:cNvPr>
          <p:cNvSpPr>
            <a:spLocks noGrp="1"/>
          </p:cNvSpPr>
          <p:nvPr>
            <p:ph idx="1"/>
          </p:nvPr>
        </p:nvSpPr>
        <p:spPr>
          <a:xfrm>
            <a:off x="1367624" y="2490436"/>
            <a:ext cx="9708995" cy="3567173"/>
          </a:xfrm>
        </p:spPr>
        <p:txBody>
          <a:bodyPr vert="horz" lIns="91440" tIns="45720" rIns="91440" bIns="45720" rtlCol="0" anchor="ctr">
            <a:normAutofit/>
          </a:bodyPr>
          <a:lstStyle/>
          <a:p>
            <a:r>
              <a:rPr lang="en-US" sz="2400">
                <a:ea typeface="+mn-lt"/>
                <a:cs typeface="+mn-lt"/>
              </a:rPr>
              <a:t>When any person is arrested and interrogated by the police, he shall be entitled to meet an advocate of his choice during interrogation, though not throughout interrogation.</a:t>
            </a:r>
            <a:endParaRPr lang="en-US" sz="2400"/>
          </a:p>
        </p:txBody>
      </p:sp>
    </p:spTree>
    <p:extLst>
      <p:ext uri="{BB962C8B-B14F-4D97-AF65-F5344CB8AC3E}">
        <p14:creationId xmlns:p14="http://schemas.microsoft.com/office/powerpoint/2010/main" xmlns="" val="3547562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xmlns="" id="{827B839B-9ADE-406B-8590-F1CAEDED45A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45">
            <a:extLst>
              <a:ext uri="{FF2B5EF4-FFF2-40B4-BE49-F238E27FC236}">
                <a16:creationId xmlns:a16="http://schemas.microsoft.com/office/drawing/2014/main" xmlns="" id="{CFE45BF0-46DB-408C-B5F7-7B11716805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46">
            <a:extLst>
              <a:ext uri="{FF2B5EF4-FFF2-40B4-BE49-F238E27FC236}">
                <a16:creationId xmlns:a16="http://schemas.microsoft.com/office/drawing/2014/main" xmlns="" id="{2AEBC8F2-97B1-41B4-93F1-2D289E197F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47">
            <a:extLst>
              <a:ext uri="{FF2B5EF4-FFF2-40B4-BE49-F238E27FC236}">
                <a16:creationId xmlns:a16="http://schemas.microsoft.com/office/drawing/2014/main" xmlns="" id="{472E3A19-F5D5-48FC-BB9C-48C2F68F598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44">
            <a:extLst>
              <a:ext uri="{FF2B5EF4-FFF2-40B4-BE49-F238E27FC236}">
                <a16:creationId xmlns:a16="http://schemas.microsoft.com/office/drawing/2014/main" xmlns="" id="{7A62E32F-BB65-43A8-8EB5-92346890E5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17">
            <a:extLst>
              <a:ext uri="{FF2B5EF4-FFF2-40B4-BE49-F238E27FC236}">
                <a16:creationId xmlns:a16="http://schemas.microsoft.com/office/drawing/2014/main" xmlns="" id="{14E91B64-9FCC-451E-AFB4-A827D63293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xmlns="" id="{373BD0C2-7A5B-4773-8169-3DC02BCF8AFB}"/>
              </a:ext>
            </a:extLst>
          </p:cNvPr>
          <p:cNvSpPr>
            <a:spLocks noGrp="1"/>
          </p:cNvSpPr>
          <p:nvPr>
            <p:ph type="title"/>
          </p:nvPr>
        </p:nvSpPr>
        <p:spPr>
          <a:xfrm>
            <a:off x="958506" y="800392"/>
            <a:ext cx="10264697" cy="1212102"/>
          </a:xfrm>
        </p:spPr>
        <p:txBody>
          <a:bodyPr>
            <a:normAutofit/>
          </a:bodyPr>
          <a:lstStyle/>
          <a:p>
            <a:r>
              <a:rPr lang="en-US" sz="4000">
                <a:solidFill>
                  <a:srgbClr val="FFFFFF"/>
                </a:solidFill>
                <a:ea typeface="+mj-lt"/>
                <a:cs typeface="+mj-lt"/>
              </a:rPr>
              <a:t>Arrest on refusal to give name and residence: Sec. 42.</a:t>
            </a:r>
            <a:endParaRPr lang="en-US" sz="4000">
              <a:solidFill>
                <a:srgbClr val="FFFFFF"/>
              </a:solidFill>
            </a:endParaRPr>
          </a:p>
        </p:txBody>
      </p:sp>
      <p:sp>
        <p:nvSpPr>
          <p:cNvPr id="3" name="Content Placeholder 2">
            <a:extLst>
              <a:ext uri="{FF2B5EF4-FFF2-40B4-BE49-F238E27FC236}">
                <a16:creationId xmlns:a16="http://schemas.microsoft.com/office/drawing/2014/main" xmlns="" id="{559A658A-978B-E663-8E3C-E3ED2EE571EF}"/>
              </a:ext>
            </a:extLst>
          </p:cNvPr>
          <p:cNvSpPr>
            <a:spLocks noGrp="1"/>
          </p:cNvSpPr>
          <p:nvPr>
            <p:ph idx="1"/>
          </p:nvPr>
        </p:nvSpPr>
        <p:spPr>
          <a:xfrm>
            <a:off x="1367624" y="2490436"/>
            <a:ext cx="9708995" cy="3567173"/>
          </a:xfrm>
        </p:spPr>
        <p:txBody>
          <a:bodyPr vert="horz" lIns="91440" tIns="45720" rIns="91440" bIns="45720" rtlCol="0" anchor="ctr">
            <a:normAutofit/>
          </a:bodyPr>
          <a:lstStyle/>
          <a:p>
            <a:r>
              <a:rPr lang="en-US" sz="1700" b="1" dirty="0">
                <a:ea typeface="+mn-lt"/>
                <a:cs typeface="+mn-lt"/>
              </a:rPr>
              <a:t>(1) When any person who, in the presence of a police officer, has committed or has been accused of committing a non-cognizable offence refuses, on demand of such officer, to give his name and residence or gives a name or residence which such officer has reason to believe to be false, he may be arrested by such officer in order that his name or residence may be ascertained. </a:t>
            </a:r>
          </a:p>
          <a:p>
            <a:r>
              <a:rPr lang="en-US" sz="1700" b="1" dirty="0">
                <a:ea typeface="+mn-lt"/>
                <a:cs typeface="+mn-lt"/>
              </a:rPr>
              <a:t>(2) When the true name and residence of such person have been ascertained, he shall be released on his executing a bond, with or without sureties, to appear before a Magistrate if so required: </a:t>
            </a:r>
          </a:p>
          <a:p>
            <a:r>
              <a:rPr lang="en-US" sz="1700" b="1" dirty="0">
                <a:ea typeface="+mn-lt"/>
                <a:cs typeface="+mn-lt"/>
              </a:rPr>
              <a:t>Provided that, if such person is not resident in India, the bond shall be secured by a surety or sureties resident in India. </a:t>
            </a:r>
          </a:p>
          <a:p>
            <a:r>
              <a:rPr lang="en-US" sz="1700" b="1" dirty="0">
                <a:ea typeface="+mn-lt"/>
                <a:cs typeface="+mn-lt"/>
              </a:rPr>
              <a:t>(3) Should the true name and residence of such person not be ascertained within twenty-four hours from the time of arrest, or should he fail to execute the bond, or, if so required, to furnish sufficient sureties, he shall forthwith be forwarded to the nearest Magistrate having jurisdiction.</a:t>
            </a:r>
            <a:endParaRPr lang="en-US" sz="1700" b="1" dirty="0">
              <a:cs typeface="Calibri"/>
            </a:endParaRPr>
          </a:p>
        </p:txBody>
      </p:sp>
    </p:spTree>
    <p:extLst>
      <p:ext uri="{BB962C8B-B14F-4D97-AF65-F5344CB8AC3E}">
        <p14:creationId xmlns:p14="http://schemas.microsoft.com/office/powerpoint/2010/main" xmlns="" val="1746424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xmlns="" id="{827B839B-9ADE-406B-8590-F1CAEDED45A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45">
            <a:extLst>
              <a:ext uri="{FF2B5EF4-FFF2-40B4-BE49-F238E27FC236}">
                <a16:creationId xmlns:a16="http://schemas.microsoft.com/office/drawing/2014/main" xmlns="" id="{CFE45BF0-46DB-408C-B5F7-7B11716805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46">
            <a:extLst>
              <a:ext uri="{FF2B5EF4-FFF2-40B4-BE49-F238E27FC236}">
                <a16:creationId xmlns:a16="http://schemas.microsoft.com/office/drawing/2014/main" xmlns="" id="{2AEBC8F2-97B1-41B4-93F1-2D289E197F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47">
            <a:extLst>
              <a:ext uri="{FF2B5EF4-FFF2-40B4-BE49-F238E27FC236}">
                <a16:creationId xmlns:a16="http://schemas.microsoft.com/office/drawing/2014/main" xmlns="" id="{472E3A19-F5D5-48FC-BB9C-48C2F68F598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44">
            <a:extLst>
              <a:ext uri="{FF2B5EF4-FFF2-40B4-BE49-F238E27FC236}">
                <a16:creationId xmlns:a16="http://schemas.microsoft.com/office/drawing/2014/main" xmlns="" id="{7A62E32F-BB65-43A8-8EB5-92346890E5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17">
            <a:extLst>
              <a:ext uri="{FF2B5EF4-FFF2-40B4-BE49-F238E27FC236}">
                <a16:creationId xmlns:a16="http://schemas.microsoft.com/office/drawing/2014/main" xmlns="" id="{14E91B64-9FCC-451E-AFB4-A827D63293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xmlns="" id="{F14D1120-0F7D-D795-0D8F-07536331F60A}"/>
              </a:ext>
            </a:extLst>
          </p:cNvPr>
          <p:cNvSpPr>
            <a:spLocks noGrp="1"/>
          </p:cNvSpPr>
          <p:nvPr>
            <p:ph type="title"/>
          </p:nvPr>
        </p:nvSpPr>
        <p:spPr>
          <a:xfrm>
            <a:off x="958506" y="800392"/>
            <a:ext cx="10264697" cy="1212102"/>
          </a:xfrm>
        </p:spPr>
        <p:txBody>
          <a:bodyPr>
            <a:normAutofit/>
          </a:bodyPr>
          <a:lstStyle/>
          <a:p>
            <a:r>
              <a:rPr lang="en-US" sz="4000">
                <a:solidFill>
                  <a:srgbClr val="FFFFFF"/>
                </a:solidFill>
                <a:ea typeface="+mj-lt"/>
                <a:cs typeface="+mj-lt"/>
              </a:rPr>
              <a:t>Arrest by private person and procedure on such arrest: Sec. 43. </a:t>
            </a:r>
            <a:endParaRPr lang="en-US" sz="4000">
              <a:solidFill>
                <a:srgbClr val="FFFFFF"/>
              </a:solidFill>
            </a:endParaRPr>
          </a:p>
        </p:txBody>
      </p:sp>
      <p:sp>
        <p:nvSpPr>
          <p:cNvPr id="3" name="Content Placeholder 2">
            <a:extLst>
              <a:ext uri="{FF2B5EF4-FFF2-40B4-BE49-F238E27FC236}">
                <a16:creationId xmlns:a16="http://schemas.microsoft.com/office/drawing/2014/main" xmlns="" id="{004BD244-812D-3F3A-B8EA-6FCA3718D5FC}"/>
              </a:ext>
            </a:extLst>
          </p:cNvPr>
          <p:cNvSpPr>
            <a:spLocks noGrp="1"/>
          </p:cNvSpPr>
          <p:nvPr>
            <p:ph idx="1"/>
          </p:nvPr>
        </p:nvSpPr>
        <p:spPr>
          <a:xfrm>
            <a:off x="1367624" y="2490436"/>
            <a:ext cx="9708995" cy="3567173"/>
          </a:xfrm>
        </p:spPr>
        <p:txBody>
          <a:bodyPr vert="horz" lIns="91440" tIns="45720" rIns="91440" bIns="45720" rtlCol="0" anchor="ctr">
            <a:normAutofit/>
          </a:bodyPr>
          <a:lstStyle/>
          <a:p>
            <a:r>
              <a:rPr lang="en-US" sz="1900" b="1" dirty="0">
                <a:ea typeface="+mn-lt"/>
                <a:cs typeface="+mn-lt"/>
              </a:rPr>
              <a:t>(1) Any private person may arrest or cause to be arrested any person who in his presence commits a non-bailable and cognizable offence, or any proclaimed offender, and, without unnecessary delay, shall make over or cause to be made over any person so arrested to a police officer, or, in the absence of a police officer, take such person or cause him to be taken in custody to the nearest police station. </a:t>
            </a:r>
          </a:p>
          <a:p>
            <a:r>
              <a:rPr lang="en-US" sz="1900" b="1" dirty="0">
                <a:ea typeface="+mn-lt"/>
                <a:cs typeface="+mn-lt"/>
              </a:rPr>
              <a:t>(2) If there is reason to believe that such person comes under the provisions of section 41, a police officer shall re-arrest him. </a:t>
            </a:r>
          </a:p>
          <a:p>
            <a:r>
              <a:rPr lang="en-US" sz="1900" b="1" dirty="0">
                <a:ea typeface="+mn-lt"/>
                <a:cs typeface="+mn-lt"/>
              </a:rPr>
              <a:t>(3) If there is reason to believe that he has committed a non-cognizable offence, and he refuses on the demand of a police officer to give his name and residence,  gives a name or residence which such officer has reason to believe to be false, he shall be dealt with under the provisions of section 42; but if there is no sufficient reason to believe that he has committed any offence, he shall be at once released.</a:t>
            </a:r>
            <a:endParaRPr lang="en-US" sz="1900" b="1" dirty="0">
              <a:cs typeface="Calibri"/>
            </a:endParaRPr>
          </a:p>
        </p:txBody>
      </p:sp>
    </p:spTree>
    <p:extLst>
      <p:ext uri="{BB962C8B-B14F-4D97-AF65-F5344CB8AC3E}">
        <p14:creationId xmlns:p14="http://schemas.microsoft.com/office/powerpoint/2010/main" xmlns="" val="3112280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xmlns="" id="{827B839B-9ADE-406B-8590-F1CAEDED45A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45">
            <a:extLst>
              <a:ext uri="{FF2B5EF4-FFF2-40B4-BE49-F238E27FC236}">
                <a16:creationId xmlns:a16="http://schemas.microsoft.com/office/drawing/2014/main" xmlns="" id="{CFE45BF0-46DB-408C-B5F7-7B11716805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46">
            <a:extLst>
              <a:ext uri="{FF2B5EF4-FFF2-40B4-BE49-F238E27FC236}">
                <a16:creationId xmlns:a16="http://schemas.microsoft.com/office/drawing/2014/main" xmlns="" id="{2AEBC8F2-97B1-41B4-93F1-2D289E197F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47">
            <a:extLst>
              <a:ext uri="{FF2B5EF4-FFF2-40B4-BE49-F238E27FC236}">
                <a16:creationId xmlns:a16="http://schemas.microsoft.com/office/drawing/2014/main" xmlns="" id="{472E3A19-F5D5-48FC-BB9C-48C2F68F598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44">
            <a:extLst>
              <a:ext uri="{FF2B5EF4-FFF2-40B4-BE49-F238E27FC236}">
                <a16:creationId xmlns:a16="http://schemas.microsoft.com/office/drawing/2014/main" xmlns="" id="{7A62E32F-BB65-43A8-8EB5-92346890E5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17">
            <a:extLst>
              <a:ext uri="{FF2B5EF4-FFF2-40B4-BE49-F238E27FC236}">
                <a16:creationId xmlns:a16="http://schemas.microsoft.com/office/drawing/2014/main" xmlns="" id="{14E91B64-9FCC-451E-AFB4-A827D63293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xmlns="" id="{9392DB16-9F79-4866-C694-17B092EDE55B}"/>
              </a:ext>
            </a:extLst>
          </p:cNvPr>
          <p:cNvSpPr>
            <a:spLocks noGrp="1"/>
          </p:cNvSpPr>
          <p:nvPr>
            <p:ph type="title"/>
          </p:nvPr>
        </p:nvSpPr>
        <p:spPr>
          <a:xfrm>
            <a:off x="958506" y="800392"/>
            <a:ext cx="10264697" cy="1212102"/>
          </a:xfrm>
        </p:spPr>
        <p:txBody>
          <a:bodyPr>
            <a:normAutofit/>
          </a:bodyPr>
          <a:lstStyle/>
          <a:p>
            <a:r>
              <a:rPr lang="en-US" sz="4000">
                <a:solidFill>
                  <a:srgbClr val="FFFFFF"/>
                </a:solidFill>
                <a:ea typeface="+mj-lt"/>
                <a:cs typeface="+mj-lt"/>
              </a:rPr>
              <a:t>Arrest by Magistrate: Sec. 44.</a:t>
            </a:r>
            <a:endParaRPr lang="en-US" sz="4000">
              <a:solidFill>
                <a:srgbClr val="FFFFFF"/>
              </a:solidFill>
            </a:endParaRPr>
          </a:p>
        </p:txBody>
      </p:sp>
      <p:sp>
        <p:nvSpPr>
          <p:cNvPr id="3" name="Content Placeholder 2">
            <a:extLst>
              <a:ext uri="{FF2B5EF4-FFF2-40B4-BE49-F238E27FC236}">
                <a16:creationId xmlns:a16="http://schemas.microsoft.com/office/drawing/2014/main" xmlns="" id="{6D33617D-7539-D822-95E6-EB6BBB8A45C3}"/>
              </a:ext>
            </a:extLst>
          </p:cNvPr>
          <p:cNvSpPr>
            <a:spLocks noGrp="1"/>
          </p:cNvSpPr>
          <p:nvPr>
            <p:ph idx="1"/>
          </p:nvPr>
        </p:nvSpPr>
        <p:spPr>
          <a:xfrm>
            <a:off x="1367624" y="2490436"/>
            <a:ext cx="9708995" cy="3567173"/>
          </a:xfrm>
        </p:spPr>
        <p:txBody>
          <a:bodyPr vert="horz" lIns="91440" tIns="45720" rIns="91440" bIns="45720" rtlCol="0" anchor="ctr">
            <a:normAutofit/>
          </a:bodyPr>
          <a:lstStyle/>
          <a:p>
            <a:r>
              <a:rPr lang="en-US" sz="2400" b="1" dirty="0">
                <a:ea typeface="+mn-lt"/>
                <a:cs typeface="+mn-lt"/>
              </a:rPr>
              <a:t>(1) When any offence is committed in the presence of a Magistrate, whether Executive or Judicial, within his local jurisdiction, he may himself arrest or order any person to arrest the offender, and may thereupon, subject to the provisions herein contained as to bail, commit the offender to custody. </a:t>
            </a:r>
            <a:endParaRPr lang="en-US" sz="2400"/>
          </a:p>
          <a:p>
            <a:r>
              <a:rPr lang="en-US" sz="2400" b="1" dirty="0">
                <a:ea typeface="+mn-lt"/>
                <a:cs typeface="+mn-lt"/>
              </a:rPr>
              <a:t>(2) Any Magistrate, whether Executive or Judicial, may at any time arrest or direct the arrest, in his presence, within his local jurisdiction, of any person for whose arrest he is competent at the time and in the circumstances to issue a warrant.</a:t>
            </a:r>
            <a:endParaRPr lang="en-US" sz="2400" b="1">
              <a:cs typeface="Calibri"/>
            </a:endParaRPr>
          </a:p>
        </p:txBody>
      </p:sp>
    </p:spTree>
    <p:extLst>
      <p:ext uri="{BB962C8B-B14F-4D97-AF65-F5344CB8AC3E}">
        <p14:creationId xmlns:p14="http://schemas.microsoft.com/office/powerpoint/2010/main" xmlns="" val="872105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xmlns="" id="{827B839B-9ADE-406B-8590-F1CAEDED45A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45">
            <a:extLst>
              <a:ext uri="{FF2B5EF4-FFF2-40B4-BE49-F238E27FC236}">
                <a16:creationId xmlns:a16="http://schemas.microsoft.com/office/drawing/2014/main" xmlns="" id="{CFE45BF0-46DB-408C-B5F7-7B11716805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46">
            <a:extLst>
              <a:ext uri="{FF2B5EF4-FFF2-40B4-BE49-F238E27FC236}">
                <a16:creationId xmlns:a16="http://schemas.microsoft.com/office/drawing/2014/main" xmlns="" id="{2AEBC8F2-97B1-41B4-93F1-2D289E197F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47">
            <a:extLst>
              <a:ext uri="{FF2B5EF4-FFF2-40B4-BE49-F238E27FC236}">
                <a16:creationId xmlns:a16="http://schemas.microsoft.com/office/drawing/2014/main" xmlns="" id="{472E3A19-F5D5-48FC-BB9C-48C2F68F598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44">
            <a:extLst>
              <a:ext uri="{FF2B5EF4-FFF2-40B4-BE49-F238E27FC236}">
                <a16:creationId xmlns:a16="http://schemas.microsoft.com/office/drawing/2014/main" xmlns="" id="{7A62E32F-BB65-43A8-8EB5-92346890E5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17">
            <a:extLst>
              <a:ext uri="{FF2B5EF4-FFF2-40B4-BE49-F238E27FC236}">
                <a16:creationId xmlns:a16="http://schemas.microsoft.com/office/drawing/2014/main" xmlns="" id="{14E91B64-9FCC-451E-AFB4-A827D63293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xmlns="" id="{722AAD81-4D58-BFA4-0C62-87B76AD72D37}"/>
              </a:ext>
            </a:extLst>
          </p:cNvPr>
          <p:cNvSpPr>
            <a:spLocks noGrp="1"/>
          </p:cNvSpPr>
          <p:nvPr>
            <p:ph type="title"/>
          </p:nvPr>
        </p:nvSpPr>
        <p:spPr>
          <a:xfrm>
            <a:off x="958506" y="800392"/>
            <a:ext cx="10264697" cy="1212102"/>
          </a:xfrm>
        </p:spPr>
        <p:txBody>
          <a:bodyPr>
            <a:normAutofit/>
          </a:bodyPr>
          <a:lstStyle/>
          <a:p>
            <a:r>
              <a:rPr lang="en-US" sz="4000">
                <a:solidFill>
                  <a:srgbClr val="FFFFFF"/>
                </a:solidFill>
                <a:ea typeface="+mj-lt"/>
                <a:cs typeface="+mj-lt"/>
              </a:rPr>
              <a:t>Protection of members of the Armed Forces from arrest: Sec. 45.</a:t>
            </a:r>
            <a:endParaRPr lang="en-US" sz="4000">
              <a:solidFill>
                <a:srgbClr val="FFFFFF"/>
              </a:solidFill>
            </a:endParaRPr>
          </a:p>
        </p:txBody>
      </p:sp>
      <p:sp>
        <p:nvSpPr>
          <p:cNvPr id="3" name="Content Placeholder 2">
            <a:extLst>
              <a:ext uri="{FF2B5EF4-FFF2-40B4-BE49-F238E27FC236}">
                <a16:creationId xmlns:a16="http://schemas.microsoft.com/office/drawing/2014/main" xmlns="" id="{1A0BB343-6929-49E6-DE0D-C0569C709373}"/>
              </a:ext>
            </a:extLst>
          </p:cNvPr>
          <p:cNvSpPr>
            <a:spLocks noGrp="1"/>
          </p:cNvSpPr>
          <p:nvPr>
            <p:ph idx="1"/>
          </p:nvPr>
        </p:nvSpPr>
        <p:spPr>
          <a:xfrm>
            <a:off x="1367624" y="2490436"/>
            <a:ext cx="9708995" cy="3567173"/>
          </a:xfrm>
        </p:spPr>
        <p:txBody>
          <a:bodyPr vert="horz" lIns="91440" tIns="45720" rIns="91440" bIns="45720" rtlCol="0" anchor="ctr">
            <a:normAutofit/>
          </a:bodyPr>
          <a:lstStyle/>
          <a:p>
            <a:r>
              <a:rPr lang="en-US" sz="2200" b="1" dirty="0">
                <a:ea typeface="+mn-lt"/>
                <a:cs typeface="+mn-lt"/>
              </a:rPr>
              <a:t>(1) Notwithstanding anything contained in sections 41 to 44 (both inclusive), no member of the Armed Forces of the Union shall be arrested for anything done or purported to be done by him in the discharge of his official duties except after obtaining the consent of the Central Government. </a:t>
            </a:r>
            <a:endParaRPr lang="en-US" sz="2200"/>
          </a:p>
          <a:p>
            <a:r>
              <a:rPr lang="en-US" sz="2200" b="1" dirty="0">
                <a:ea typeface="+mn-lt"/>
                <a:cs typeface="+mn-lt"/>
              </a:rPr>
              <a:t>(2) The State Government may, by notification, direct that the provisions of sub-section (1) shall apply to such class or category of the members of the Force charged with the maintenance of public order as may be specified therein, wherever they may be serving, and thereupon the provisions of that sub-section shall apply as if for the expression “Central Government” occurring therein, the expression “State Government” were substituted.</a:t>
            </a:r>
            <a:endParaRPr lang="en-US" sz="2200" b="1">
              <a:cs typeface="Calibri"/>
            </a:endParaRPr>
          </a:p>
        </p:txBody>
      </p:sp>
    </p:spTree>
    <p:extLst>
      <p:ext uri="{BB962C8B-B14F-4D97-AF65-F5344CB8AC3E}">
        <p14:creationId xmlns:p14="http://schemas.microsoft.com/office/powerpoint/2010/main" xmlns="" val="209183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xmlns="" id="{827B839B-9ADE-406B-8590-F1CAEDED45A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45">
            <a:extLst>
              <a:ext uri="{FF2B5EF4-FFF2-40B4-BE49-F238E27FC236}">
                <a16:creationId xmlns:a16="http://schemas.microsoft.com/office/drawing/2014/main" xmlns="" id="{CFE45BF0-46DB-408C-B5F7-7B11716805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46">
            <a:extLst>
              <a:ext uri="{FF2B5EF4-FFF2-40B4-BE49-F238E27FC236}">
                <a16:creationId xmlns:a16="http://schemas.microsoft.com/office/drawing/2014/main" xmlns="" id="{2AEBC8F2-97B1-41B4-93F1-2D289E197F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47">
            <a:extLst>
              <a:ext uri="{FF2B5EF4-FFF2-40B4-BE49-F238E27FC236}">
                <a16:creationId xmlns:a16="http://schemas.microsoft.com/office/drawing/2014/main" xmlns="" id="{472E3A19-F5D5-48FC-BB9C-48C2F68F598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44">
            <a:extLst>
              <a:ext uri="{FF2B5EF4-FFF2-40B4-BE49-F238E27FC236}">
                <a16:creationId xmlns:a16="http://schemas.microsoft.com/office/drawing/2014/main" xmlns="" id="{7A62E32F-BB65-43A8-8EB5-92346890E5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17">
            <a:extLst>
              <a:ext uri="{FF2B5EF4-FFF2-40B4-BE49-F238E27FC236}">
                <a16:creationId xmlns:a16="http://schemas.microsoft.com/office/drawing/2014/main" xmlns="" id="{14E91B64-9FCC-451E-AFB4-A827D63293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xmlns="" id="{DAFC1F07-6AE2-B01E-DC51-09FC9ED66977}"/>
              </a:ext>
            </a:extLst>
          </p:cNvPr>
          <p:cNvSpPr>
            <a:spLocks noGrp="1"/>
          </p:cNvSpPr>
          <p:nvPr>
            <p:ph type="title"/>
          </p:nvPr>
        </p:nvSpPr>
        <p:spPr>
          <a:xfrm>
            <a:off x="958506" y="800392"/>
            <a:ext cx="10264697" cy="1212102"/>
          </a:xfrm>
        </p:spPr>
        <p:txBody>
          <a:bodyPr>
            <a:normAutofit/>
          </a:bodyPr>
          <a:lstStyle/>
          <a:p>
            <a:r>
              <a:rPr lang="en-US" sz="4000">
                <a:solidFill>
                  <a:srgbClr val="FFFFFF"/>
                </a:solidFill>
                <a:ea typeface="+mj-lt"/>
                <a:cs typeface="+mj-lt"/>
              </a:rPr>
              <a:t>Arrest how made: Sec. 46</a:t>
            </a:r>
            <a:endParaRPr lang="en-US" sz="4000">
              <a:solidFill>
                <a:srgbClr val="FFFFFF"/>
              </a:solidFill>
            </a:endParaRPr>
          </a:p>
        </p:txBody>
      </p:sp>
      <p:sp>
        <p:nvSpPr>
          <p:cNvPr id="3" name="Content Placeholder 2">
            <a:extLst>
              <a:ext uri="{FF2B5EF4-FFF2-40B4-BE49-F238E27FC236}">
                <a16:creationId xmlns:a16="http://schemas.microsoft.com/office/drawing/2014/main" xmlns="" id="{DF42D105-4E9B-700D-E16F-846471CB4C3E}"/>
              </a:ext>
            </a:extLst>
          </p:cNvPr>
          <p:cNvSpPr>
            <a:spLocks noGrp="1"/>
          </p:cNvSpPr>
          <p:nvPr>
            <p:ph idx="1"/>
          </p:nvPr>
        </p:nvSpPr>
        <p:spPr>
          <a:xfrm>
            <a:off x="1367624" y="2490436"/>
            <a:ext cx="9708995" cy="3567173"/>
          </a:xfrm>
        </p:spPr>
        <p:txBody>
          <a:bodyPr vert="horz" lIns="91440" tIns="45720" rIns="91440" bIns="45720" rtlCol="0" anchor="ctr">
            <a:normAutofit/>
          </a:bodyPr>
          <a:lstStyle/>
          <a:p>
            <a:r>
              <a:rPr lang="en-US" sz="2400" b="1" dirty="0">
                <a:ea typeface="+mn-lt"/>
                <a:cs typeface="+mn-lt"/>
              </a:rPr>
              <a:t>(1) In making an arrest the police officer or other person making the same shall actually touch or confine the body of the person to be arrested, unless there be a submission to the custody by word or action:</a:t>
            </a:r>
            <a:endParaRPr lang="en-US" sz="2400" b="1">
              <a:cs typeface="Calibri"/>
            </a:endParaRPr>
          </a:p>
          <a:p>
            <a:pPr lvl="1"/>
            <a:r>
              <a:rPr lang="en-US" b="1" dirty="0">
                <a:ea typeface="+mn-lt"/>
                <a:cs typeface="+mn-lt"/>
              </a:rPr>
              <a:t>[Provided that where a woman is to be arrested, unless the circumstances indicate to the contrary, her submission to custody on an oral intimation of arrest shall be presumed and, unless the circumstances otherwise require or unless the police officer is a female, the police officer shall not touch the person of the woman for making her arrest.</a:t>
            </a:r>
          </a:p>
        </p:txBody>
      </p:sp>
    </p:spTree>
    <p:extLst>
      <p:ext uri="{BB962C8B-B14F-4D97-AF65-F5344CB8AC3E}">
        <p14:creationId xmlns:p14="http://schemas.microsoft.com/office/powerpoint/2010/main" xmlns="" val="338541482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726</Words>
  <Application>Microsoft Office PowerPoint</Application>
  <PresentationFormat>Custom</PresentationFormat>
  <Paragraphs>89</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Chapter – V Arrest of Persons Section 41 to 60 - A</vt:lpstr>
      <vt:lpstr>Synopsis</vt:lpstr>
      <vt:lpstr>Introduction </vt:lpstr>
      <vt:lpstr>Preamble, Fundamental Rights, Duties and Directive Principles</vt:lpstr>
      <vt:lpstr>When Police may Arrest without Warrant : Sec. 41</vt:lpstr>
      <vt:lpstr>Slide 6</vt:lpstr>
      <vt:lpstr>Slide 7</vt:lpstr>
      <vt:lpstr>Slide 8</vt:lpstr>
      <vt:lpstr>Slide 9</vt:lpstr>
      <vt:lpstr> Notice of appearance before police officer  Sec.  - 41A.</vt:lpstr>
      <vt:lpstr> Procedure of arrest and duties of officer making arrest : Sec. 41 - B</vt:lpstr>
      <vt:lpstr> Control room at districts: Sec. 41 - C.</vt:lpstr>
      <vt:lpstr> Right of arrested person to meet an advocate of his choice during interrogation: Sec. 41 - D</vt:lpstr>
      <vt:lpstr>Arrest on refusal to give name and residence: Sec. 42.</vt:lpstr>
      <vt:lpstr>Arrest by private person and procedure on such arrest: Sec. 43. </vt:lpstr>
      <vt:lpstr>Arrest by Magistrate: Sec. 44.</vt:lpstr>
      <vt:lpstr>Protection of members of the Armed Forces from arrest: Sec. 45.</vt:lpstr>
      <vt:lpstr>Arrest how made: Sec.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115</cp:revision>
  <dcterms:created xsi:type="dcterms:W3CDTF">2022-06-10T03:26:58Z</dcterms:created>
  <dcterms:modified xsi:type="dcterms:W3CDTF">2023-08-20T06:55:42Z</dcterms:modified>
</cp:coreProperties>
</file>