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80" r:id="rId21"/>
    <p:sldId id="279" r:id="rId22"/>
    <p:sldId id="281" r:id="rId23"/>
    <p:sldId id="282" r:id="rId24"/>
    <p:sldId id="283" r:id="rId25"/>
    <p:sldId id="284" r:id="rId26"/>
    <p:sldId id="285" r:id="rId27"/>
    <p:sldId id="286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FF"/>
    <a:srgbClr val="F8F8F8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slide" Target="slides/slide25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slide" Target="slides/slide24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29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slide" Target="slides/slide23.xml" /><Relationship Id="rId32" Type="http://schemas.openxmlformats.org/officeDocument/2006/relationships/tableStyles" Target="tableStyles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slide" Target="slides/slide27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31" Type="http://schemas.openxmlformats.org/officeDocument/2006/relationships/theme" Target="theme/theme1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slide" Target="slides/slide26.xml" /><Relationship Id="rId30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94364-2A80-4785-AEE2-B0CC9BCECF7E}" type="datetimeFigureOut">
              <a:rPr lang="en-US" smtClean="0"/>
              <a:t>8/25/2023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6C0FE-ACC8-49F3-98B9-24054519CA64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94364-2A80-4785-AEE2-B0CC9BCECF7E}" type="datetimeFigureOut">
              <a:rPr lang="en-US" smtClean="0"/>
              <a:t>8/25/2023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6C0FE-ACC8-49F3-98B9-24054519CA64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94364-2A80-4785-AEE2-B0CC9BCECF7E}" type="datetimeFigureOut">
              <a:rPr lang="en-US" smtClean="0"/>
              <a:t>8/25/2023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6C0FE-ACC8-49F3-98B9-24054519CA64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94364-2A80-4785-AEE2-B0CC9BCECF7E}" type="datetimeFigureOut">
              <a:rPr lang="en-US" smtClean="0"/>
              <a:t>8/25/2023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6C0FE-ACC8-49F3-98B9-24054519CA64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94364-2A80-4785-AEE2-B0CC9BCECF7E}" type="datetimeFigureOut">
              <a:rPr lang="en-US" smtClean="0"/>
              <a:t>8/25/2023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6C0FE-ACC8-49F3-98B9-24054519CA64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94364-2A80-4785-AEE2-B0CC9BCECF7E}" type="datetimeFigureOut">
              <a:rPr lang="en-US" smtClean="0"/>
              <a:t>8/25/2023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6C0FE-ACC8-49F3-98B9-24054519CA64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94364-2A80-4785-AEE2-B0CC9BCECF7E}" type="datetimeFigureOut">
              <a:rPr lang="en-US" smtClean="0"/>
              <a:t>8/25/2023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6C0FE-ACC8-49F3-98B9-24054519CA64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94364-2A80-4785-AEE2-B0CC9BCECF7E}" type="datetimeFigureOut">
              <a:rPr lang="en-US" smtClean="0"/>
              <a:t>8/25/2023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6C0FE-ACC8-49F3-98B9-24054519CA64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94364-2A80-4785-AEE2-B0CC9BCECF7E}" type="datetimeFigureOut">
              <a:rPr lang="en-US" smtClean="0"/>
              <a:t>8/25/2023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6C0FE-ACC8-49F3-98B9-24054519CA64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94364-2A80-4785-AEE2-B0CC9BCECF7E}" type="datetimeFigureOut">
              <a:rPr lang="en-US" smtClean="0"/>
              <a:t>8/25/2023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6C0FE-ACC8-49F3-98B9-24054519CA64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94364-2A80-4785-AEE2-B0CC9BCECF7E}" type="datetimeFigureOut">
              <a:rPr lang="en-US" smtClean="0"/>
              <a:t>8/25/2023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6C0FE-ACC8-49F3-98B9-24054519CA64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94364-2A80-4785-AEE2-B0CC9BCECF7E}" type="datetimeFigureOut">
              <a:rPr lang="en-US" smtClean="0"/>
              <a:t>8/25/2023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E6C0FE-ACC8-49F3-98B9-24054519CA64}" type="slidenum">
              <a:rPr lang="en-IN" smtClean="0"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2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 /><Relationship Id="rId1" Type="http://schemas.openxmlformats.org/officeDocument/2006/relationships/slideLayout" Target="../slideLayouts/slideLayout7.xml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 /><Relationship Id="rId2" Type="http://schemas.openxmlformats.org/officeDocument/2006/relationships/image" Target="../media/image13.png" /><Relationship Id="rId1" Type="http://schemas.openxmlformats.org/officeDocument/2006/relationships/slideLayout" Target="../slideLayouts/slideLayout7.xml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 /><Relationship Id="rId2" Type="http://schemas.openxmlformats.org/officeDocument/2006/relationships/image" Target="../media/image15.png" /><Relationship Id="rId1" Type="http://schemas.openxmlformats.org/officeDocument/2006/relationships/slideLayout" Target="../slideLayouts/slideLayout7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 /><Relationship Id="rId1" Type="http://schemas.openxmlformats.org/officeDocument/2006/relationships/slideLayout" Target="../slideLayouts/slideLayout7.xml" 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 /><Relationship Id="rId1" Type="http://schemas.openxmlformats.org/officeDocument/2006/relationships/slideLayout" Target="../slideLayouts/slideLayout7.xml" 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 /><Relationship Id="rId2" Type="http://schemas.openxmlformats.org/officeDocument/2006/relationships/image" Target="../media/image19.png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21.png" 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 /><Relationship Id="rId2" Type="http://schemas.openxmlformats.org/officeDocument/2006/relationships/image" Target="../media/image22.png" /><Relationship Id="rId1" Type="http://schemas.openxmlformats.org/officeDocument/2006/relationships/slideLayout" Target="../slideLayouts/slideLayout7.xml" 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 /><Relationship Id="rId2" Type="http://schemas.openxmlformats.org/officeDocument/2006/relationships/image" Target="../media/image24.png" /><Relationship Id="rId1" Type="http://schemas.openxmlformats.org/officeDocument/2006/relationships/slideLayout" Target="../slideLayouts/slideLayout7.xml" 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 /><Relationship Id="rId1" Type="http://schemas.openxmlformats.org/officeDocument/2006/relationships/slideLayout" Target="../slideLayouts/slideLayout7.xml" 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 /><Relationship Id="rId2" Type="http://schemas.openxmlformats.org/officeDocument/2006/relationships/image" Target="../media/image27.png" /><Relationship Id="rId1" Type="http://schemas.openxmlformats.org/officeDocument/2006/relationships/slideLayout" Target="../slideLayouts/slideLayout7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7.xml" 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 /><Relationship Id="rId1" Type="http://schemas.openxmlformats.org/officeDocument/2006/relationships/slideLayout" Target="../slideLayouts/slideLayout7.xml" 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 /><Relationship Id="rId2" Type="http://schemas.openxmlformats.org/officeDocument/2006/relationships/image" Target="../media/image30.png" /><Relationship Id="rId1" Type="http://schemas.openxmlformats.org/officeDocument/2006/relationships/slideLayout" Target="../slideLayouts/slideLayout7.xml" 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 /><Relationship Id="rId2" Type="http://schemas.openxmlformats.org/officeDocument/2006/relationships/image" Target="../media/image32.png" /><Relationship Id="rId1" Type="http://schemas.openxmlformats.org/officeDocument/2006/relationships/slideLayout" Target="../slideLayouts/slideLayout7.xml" 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 /><Relationship Id="rId1" Type="http://schemas.openxmlformats.org/officeDocument/2006/relationships/slideLayout" Target="../slideLayouts/slideLayout7.xml" 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 /><Relationship Id="rId1" Type="http://schemas.openxmlformats.org/officeDocument/2006/relationships/slideLayout" Target="../slideLayouts/slideLayout7.xml" 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 /><Relationship Id="rId2" Type="http://schemas.openxmlformats.org/officeDocument/2006/relationships/image" Target="../media/image36.png" /><Relationship Id="rId1" Type="http://schemas.openxmlformats.org/officeDocument/2006/relationships/slideLayout" Target="../slideLayouts/slideLayout7.xml" 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 /><Relationship Id="rId2" Type="http://schemas.openxmlformats.org/officeDocument/2006/relationships/image" Target="../media/image38.png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40.png" 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 /><Relationship Id="rId2" Type="http://schemas.openxmlformats.org/officeDocument/2006/relationships/image" Target="../media/image41.png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43.png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7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 /><Relationship Id="rId1" Type="http://schemas.openxmlformats.org/officeDocument/2006/relationships/slideLayout" Target="../slideLayouts/slideLayout7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 /><Relationship Id="rId1" Type="http://schemas.openxmlformats.org/officeDocument/2006/relationships/slideLayout" Target="../slideLayouts/slideLayout7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 /><Relationship Id="rId1" Type="http://schemas.openxmlformats.org/officeDocument/2006/relationships/slideLayout" Target="../slideLayouts/slideLayout7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 /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7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 /><Relationship Id="rId2" Type="http://schemas.openxmlformats.org/officeDocument/2006/relationships/image" Target="../media/image9.png" /><Relationship Id="rId1" Type="http://schemas.openxmlformats.org/officeDocument/2006/relationships/slideLayout" Target="../slideLayouts/slideLayout7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 /><Relationship Id="rId1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571480"/>
            <a:ext cx="8215370" cy="6008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285728"/>
            <a:ext cx="7715304" cy="2443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5720" y="214290"/>
            <a:ext cx="82850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N" sz="3200" dirty="0"/>
              <a:t>Difference between Micro and Macro Economics</a:t>
            </a:r>
          </a:p>
        </p:txBody>
      </p:sp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928670"/>
            <a:ext cx="8030214" cy="78581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9525">
            <a:noFill/>
            <a:miter lim="800000"/>
            <a:headEnd/>
            <a:tailEnd/>
          </a:ln>
          <a:effectLst/>
        </p:spPr>
      </p:pic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785926"/>
            <a:ext cx="8358245" cy="428628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214290"/>
            <a:ext cx="8143932" cy="2261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294" y="2786058"/>
            <a:ext cx="9078706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71480"/>
            <a:ext cx="9144000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42852"/>
            <a:ext cx="8643997" cy="6338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500174"/>
            <a:ext cx="3152775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071678"/>
            <a:ext cx="8429684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571472" y="357166"/>
            <a:ext cx="760137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N" sz="4800" dirty="0"/>
              <a:t>TYPES OF ECONOMIC SYSTEM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8596" y="3143248"/>
            <a:ext cx="45000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3600" b="1" dirty="0"/>
              <a:t>Features Of Capitalism</a:t>
            </a:r>
          </a:p>
        </p:txBody>
      </p:sp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788" y="4000504"/>
            <a:ext cx="8891930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285728"/>
            <a:ext cx="9143999" cy="5095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429263"/>
            <a:ext cx="9144000" cy="1524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214290"/>
            <a:ext cx="388516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N" sz="4000" dirty="0"/>
              <a:t>Socialist Economy</a:t>
            </a:r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28670"/>
            <a:ext cx="9144000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500034" y="2071678"/>
            <a:ext cx="654519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4000" b="1" dirty="0"/>
              <a:t>Features Of Socialist Economy</a:t>
            </a:r>
          </a:p>
        </p:txBody>
      </p:sp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854" y="2928934"/>
            <a:ext cx="9134146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357298"/>
            <a:ext cx="8643966" cy="3357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428604"/>
            <a:ext cx="356713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4000" b="1" dirty="0"/>
              <a:t>Mixed Economy</a:t>
            </a:r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214422"/>
            <a:ext cx="8429684" cy="364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428596" y="2143116"/>
            <a:ext cx="44324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800" b="1" dirty="0"/>
              <a:t>Features Of Mixed Economy </a:t>
            </a:r>
          </a:p>
        </p:txBody>
      </p:sp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857496"/>
            <a:ext cx="9144000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2529" y="357166"/>
            <a:ext cx="8496599" cy="6215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785794"/>
            <a:ext cx="8120119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0"/>
            <a:ext cx="6215106" cy="1285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357298"/>
            <a:ext cx="8572560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18" y="0"/>
            <a:ext cx="8929782" cy="3148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3357562"/>
            <a:ext cx="9144000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074" y="500042"/>
            <a:ext cx="9037925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71480"/>
            <a:ext cx="8786842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0530" y="0"/>
            <a:ext cx="8803470" cy="4214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98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4214818"/>
            <a:ext cx="8858280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8358246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301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2788" y="2428868"/>
            <a:ext cx="8821212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301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4714884"/>
            <a:ext cx="3929090" cy="1324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85728"/>
            <a:ext cx="8572560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403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214554"/>
            <a:ext cx="8643998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403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4000504"/>
            <a:ext cx="8929718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714356"/>
            <a:ext cx="8143932" cy="5669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785794"/>
            <a:ext cx="8286808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642918"/>
            <a:ext cx="8501122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714356"/>
            <a:ext cx="8286808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357166"/>
            <a:ext cx="8501122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357298"/>
            <a:ext cx="8501122" cy="531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571480"/>
            <a:ext cx="8501122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6072206"/>
            <a:ext cx="8429684" cy="600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428604"/>
            <a:ext cx="8643998" cy="6072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</TotalTime>
  <Words>25</Words>
  <Application>Microsoft Office PowerPoint</Application>
  <PresentationFormat>On-screen Show (4:3)</PresentationFormat>
  <Paragraphs>7</Paragraphs>
  <Slides>27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social sciences</dc:creator>
  <cp:lastModifiedBy>Prarthana Kasbe</cp:lastModifiedBy>
  <cp:revision>21</cp:revision>
  <dcterms:created xsi:type="dcterms:W3CDTF">2023-08-23T07:56:26Z</dcterms:created>
  <dcterms:modified xsi:type="dcterms:W3CDTF">2023-08-25T01:19:58Z</dcterms:modified>
</cp:coreProperties>
</file>