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0" r:id="rId5"/>
    <p:sldId id="259" r:id="rId6"/>
    <p:sldId id="261" r:id="rId7"/>
    <p:sldId id="262" r:id="rId8"/>
    <p:sldId id="268" r:id="rId9"/>
    <p:sldId id="263" r:id="rId10"/>
    <p:sldId id="264" r:id="rId11"/>
    <p:sldId id="266" r:id="rId12"/>
    <p:sldId id="267"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656"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3.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5ACFA7-E2FF-45EC-997E-DCB2973B799E}" type="doc">
      <dgm:prSet loTypeId="urn:microsoft.com/office/officeart/2005/8/layout/vList3" loCatId="list" qsTypeId="urn:microsoft.com/office/officeart/2005/8/quickstyle/simple1" qsCatId="simple" csTypeId="urn:microsoft.com/office/officeart/2005/8/colors/colorful1#1" csCatId="colorful" phldr="1"/>
      <dgm:spPr/>
      <dgm:t>
        <a:bodyPr/>
        <a:lstStyle/>
        <a:p>
          <a:endParaRPr lang="en-US"/>
        </a:p>
      </dgm:t>
    </dgm:pt>
    <dgm:pt modelId="{F2862709-AE5B-4CCF-A224-39806E1CA3AE}">
      <dgm:prSet/>
      <dgm:spPr/>
      <dgm:t>
        <a:bodyPr/>
        <a:lstStyle/>
        <a:p>
          <a:pPr rtl="0"/>
          <a:r>
            <a:rPr lang="en-US" dirty="0"/>
            <a:t>Sec/ 3: release after admonition</a:t>
          </a:r>
        </a:p>
      </dgm:t>
    </dgm:pt>
    <dgm:pt modelId="{82C08C69-FDEB-4AFC-B91D-D4032DAD8F72}" type="parTrans" cxnId="{CE16FC6C-803A-460F-A3C4-F7D0D33C37A7}">
      <dgm:prSet/>
      <dgm:spPr/>
      <dgm:t>
        <a:bodyPr/>
        <a:lstStyle/>
        <a:p>
          <a:endParaRPr lang="en-US"/>
        </a:p>
      </dgm:t>
    </dgm:pt>
    <dgm:pt modelId="{B1F3FCA4-DD25-4607-B3C5-235C59413927}" type="sibTrans" cxnId="{CE16FC6C-803A-460F-A3C4-F7D0D33C37A7}">
      <dgm:prSet/>
      <dgm:spPr/>
      <dgm:t>
        <a:bodyPr/>
        <a:lstStyle/>
        <a:p>
          <a:endParaRPr lang="en-US"/>
        </a:p>
      </dgm:t>
    </dgm:pt>
    <dgm:pt modelId="{C6E38A3F-3441-4DB2-976B-EA3E85E10858}">
      <dgm:prSet/>
      <dgm:spPr/>
      <dgm:t>
        <a:bodyPr/>
        <a:lstStyle/>
        <a:p>
          <a:pPr rtl="0"/>
          <a:r>
            <a:rPr lang="en-US" dirty="0"/>
            <a:t>Sec/4 : release on entering a bond on probation of good conduct---compensation to victim----if failed then sentence and fine.</a:t>
          </a:r>
        </a:p>
      </dgm:t>
    </dgm:pt>
    <dgm:pt modelId="{DCCB76BE-18A3-49DC-8A68-DDB1183E21E7}" type="parTrans" cxnId="{60A96370-6CD0-4017-AC88-C3A5821DD65D}">
      <dgm:prSet/>
      <dgm:spPr/>
      <dgm:t>
        <a:bodyPr/>
        <a:lstStyle/>
        <a:p>
          <a:endParaRPr lang="en-US"/>
        </a:p>
      </dgm:t>
    </dgm:pt>
    <dgm:pt modelId="{92745768-9F77-44BD-8BE2-8E65A3AA0EF4}" type="sibTrans" cxnId="{60A96370-6CD0-4017-AC88-C3A5821DD65D}">
      <dgm:prSet/>
      <dgm:spPr/>
      <dgm:t>
        <a:bodyPr/>
        <a:lstStyle/>
        <a:p>
          <a:endParaRPr lang="en-US"/>
        </a:p>
      </dgm:t>
    </dgm:pt>
    <dgm:pt modelId="{5FCDE0B1-43D7-4D29-9274-0E812C3C92BD}">
      <dgm:prSet/>
      <dgm:spPr/>
      <dgm:t>
        <a:bodyPr/>
        <a:lstStyle/>
        <a:p>
          <a:pPr rtl="0"/>
          <a:r>
            <a:rPr lang="en-US" dirty="0"/>
            <a:t>Sec/6:  persons under 21yrs ---not to be sentenced unless report of probation officer and record reasons to the contrary in writing.</a:t>
          </a:r>
        </a:p>
      </dgm:t>
    </dgm:pt>
    <dgm:pt modelId="{7176B8A8-6FE9-45D5-9994-C4A9F73586C9}" type="parTrans" cxnId="{8CEA15EE-8067-47AD-B0F4-708754B3B5C3}">
      <dgm:prSet/>
      <dgm:spPr/>
      <dgm:t>
        <a:bodyPr/>
        <a:lstStyle/>
        <a:p>
          <a:endParaRPr lang="en-US"/>
        </a:p>
      </dgm:t>
    </dgm:pt>
    <dgm:pt modelId="{FCA08623-5869-458B-B0CB-C4DBEE883212}" type="sibTrans" cxnId="{8CEA15EE-8067-47AD-B0F4-708754B3B5C3}">
      <dgm:prSet/>
      <dgm:spPr/>
      <dgm:t>
        <a:bodyPr/>
        <a:lstStyle/>
        <a:p>
          <a:endParaRPr lang="en-US"/>
        </a:p>
      </dgm:t>
    </dgm:pt>
    <dgm:pt modelId="{7E7A573D-93D4-4C0A-8434-DB929589CC89}">
      <dgm:prSet/>
      <dgm:spPr/>
      <dgm:t>
        <a:bodyPr/>
        <a:lstStyle/>
        <a:p>
          <a:pPr rtl="0"/>
          <a:r>
            <a:rPr lang="en-US" dirty="0"/>
            <a:t>Person on probation does not suffer disqualification</a:t>
          </a:r>
        </a:p>
      </dgm:t>
    </dgm:pt>
    <dgm:pt modelId="{AEB1F690-5F1C-4C91-A458-5D6D5C109FAC}" type="parTrans" cxnId="{A3F27209-8FE4-411E-BCA6-54BA109D6904}">
      <dgm:prSet/>
      <dgm:spPr/>
      <dgm:t>
        <a:bodyPr/>
        <a:lstStyle/>
        <a:p>
          <a:endParaRPr lang="en-US"/>
        </a:p>
      </dgm:t>
    </dgm:pt>
    <dgm:pt modelId="{F175F36F-F233-4549-A26E-7CA240E5EABD}" type="sibTrans" cxnId="{A3F27209-8FE4-411E-BCA6-54BA109D6904}">
      <dgm:prSet/>
      <dgm:spPr/>
      <dgm:t>
        <a:bodyPr/>
        <a:lstStyle/>
        <a:p>
          <a:endParaRPr lang="en-US"/>
        </a:p>
      </dgm:t>
    </dgm:pt>
    <dgm:pt modelId="{C7EFBC56-6262-413E-8CA2-3B57F0CC9A3A}" type="pres">
      <dgm:prSet presAssocID="{545ACFA7-E2FF-45EC-997E-DCB2973B799E}" presName="linearFlow" presStyleCnt="0">
        <dgm:presLayoutVars>
          <dgm:dir/>
          <dgm:resizeHandles val="exact"/>
        </dgm:presLayoutVars>
      </dgm:prSet>
      <dgm:spPr/>
    </dgm:pt>
    <dgm:pt modelId="{8092BF84-E197-4E69-B152-B247B3FD7728}" type="pres">
      <dgm:prSet presAssocID="{F2862709-AE5B-4CCF-A224-39806E1CA3AE}" presName="composite" presStyleCnt="0"/>
      <dgm:spPr/>
    </dgm:pt>
    <dgm:pt modelId="{55E94AAA-4E06-45A4-AA4C-0205C137B608}" type="pres">
      <dgm:prSet presAssocID="{F2862709-AE5B-4CCF-A224-39806E1CA3AE}" presName="imgShp" presStyleLbl="fgImgPlace1" presStyleIdx="0" presStyleCnt="4" custScaleX="117086" custLinFactNeighborX="-80572" custLinFactNeighborY="-159"/>
      <dgm:spPr>
        <a:blipFill rotWithShape="0">
          <a:blip xmlns:r="http://schemas.openxmlformats.org/officeDocument/2006/relationships" r:embed="rId1"/>
          <a:stretch>
            <a:fillRect/>
          </a:stretch>
        </a:blipFill>
      </dgm:spPr>
    </dgm:pt>
    <dgm:pt modelId="{06EEC50B-1F00-4262-98F2-D2896BAA035A}" type="pres">
      <dgm:prSet presAssocID="{F2862709-AE5B-4CCF-A224-39806E1CA3AE}" presName="txShp" presStyleLbl="node1" presStyleIdx="0" presStyleCnt="4" custScaleX="117086">
        <dgm:presLayoutVars>
          <dgm:bulletEnabled val="1"/>
        </dgm:presLayoutVars>
      </dgm:prSet>
      <dgm:spPr/>
    </dgm:pt>
    <dgm:pt modelId="{EB1D5BC3-EB94-4991-9F69-E24B5A86533E}" type="pres">
      <dgm:prSet presAssocID="{B1F3FCA4-DD25-4607-B3C5-235C59413927}" presName="spacing" presStyleCnt="0"/>
      <dgm:spPr/>
    </dgm:pt>
    <dgm:pt modelId="{E0B1CDCC-6D3C-482B-8211-E4BEFD507124}" type="pres">
      <dgm:prSet presAssocID="{C6E38A3F-3441-4DB2-976B-EA3E85E10858}" presName="composite" presStyleCnt="0"/>
      <dgm:spPr/>
    </dgm:pt>
    <dgm:pt modelId="{E41E23EB-F680-434D-B104-8D02F98773DD}" type="pres">
      <dgm:prSet presAssocID="{C6E38A3F-3441-4DB2-976B-EA3E85E10858}" presName="imgShp" presStyleLbl="fgImgPlace1" presStyleIdx="1" presStyleCnt="4" custScaleX="117086" custLinFactNeighborX="-95787" custLinFactNeighborY="-8295"/>
      <dgm:spPr>
        <a:blipFill rotWithShape="0">
          <a:blip xmlns:r="http://schemas.openxmlformats.org/officeDocument/2006/relationships" r:embed="rId1"/>
          <a:stretch>
            <a:fillRect/>
          </a:stretch>
        </a:blipFill>
      </dgm:spPr>
    </dgm:pt>
    <dgm:pt modelId="{3BFF0F05-B727-42A7-966A-418682F80572}" type="pres">
      <dgm:prSet presAssocID="{C6E38A3F-3441-4DB2-976B-EA3E85E10858}" presName="txShp" presStyleLbl="node1" presStyleIdx="1" presStyleCnt="4" custScaleX="117086">
        <dgm:presLayoutVars>
          <dgm:bulletEnabled val="1"/>
        </dgm:presLayoutVars>
      </dgm:prSet>
      <dgm:spPr/>
    </dgm:pt>
    <dgm:pt modelId="{DA510788-DADB-48A2-AC34-2AFB907260C1}" type="pres">
      <dgm:prSet presAssocID="{92745768-9F77-44BD-8BE2-8E65A3AA0EF4}" presName="spacing" presStyleCnt="0"/>
      <dgm:spPr/>
    </dgm:pt>
    <dgm:pt modelId="{7EFD42F7-A954-493A-9965-CE6B0C295947}" type="pres">
      <dgm:prSet presAssocID="{5FCDE0B1-43D7-4D29-9274-0E812C3C92BD}" presName="composite" presStyleCnt="0"/>
      <dgm:spPr/>
    </dgm:pt>
    <dgm:pt modelId="{FF6088A4-00AD-479B-8E6D-EF04F9452DAB}" type="pres">
      <dgm:prSet presAssocID="{5FCDE0B1-43D7-4D29-9274-0E812C3C92BD}" presName="imgShp" presStyleLbl="fgImgPlace1" presStyleIdx="2" presStyleCnt="4" custScaleX="117086" custLinFactNeighborX="-88179" custLinFactNeighborY="-8824"/>
      <dgm:spPr>
        <a:blipFill rotWithShape="0">
          <a:blip xmlns:r="http://schemas.openxmlformats.org/officeDocument/2006/relationships" r:embed="rId1"/>
          <a:stretch>
            <a:fillRect/>
          </a:stretch>
        </a:blipFill>
      </dgm:spPr>
    </dgm:pt>
    <dgm:pt modelId="{402357FA-34D7-4E28-BA6E-A2A2DD0A1829}" type="pres">
      <dgm:prSet presAssocID="{5FCDE0B1-43D7-4D29-9274-0E812C3C92BD}" presName="txShp" presStyleLbl="node1" presStyleIdx="2" presStyleCnt="4" custScaleX="117086">
        <dgm:presLayoutVars>
          <dgm:bulletEnabled val="1"/>
        </dgm:presLayoutVars>
      </dgm:prSet>
      <dgm:spPr/>
    </dgm:pt>
    <dgm:pt modelId="{5AF60E58-E60E-4D1C-87DC-333C7D220492}" type="pres">
      <dgm:prSet presAssocID="{FCA08623-5869-458B-B0CB-C4DBEE883212}" presName="spacing" presStyleCnt="0"/>
      <dgm:spPr/>
    </dgm:pt>
    <dgm:pt modelId="{BEAFB594-8647-4141-A1B8-6689E3B8BE3A}" type="pres">
      <dgm:prSet presAssocID="{7E7A573D-93D4-4C0A-8434-DB929589CC89}" presName="composite" presStyleCnt="0"/>
      <dgm:spPr/>
    </dgm:pt>
    <dgm:pt modelId="{C1A5AF4F-AFF4-4CC3-9C3F-C6DA98310161}" type="pres">
      <dgm:prSet presAssocID="{7E7A573D-93D4-4C0A-8434-DB929589CC89}" presName="imgShp" presStyleLbl="fgImgPlace1" presStyleIdx="3" presStyleCnt="4" custScaleX="117086" custLinFactNeighborX="-80572" custLinFactNeighborY="-1745"/>
      <dgm:spPr>
        <a:blipFill rotWithShape="0">
          <a:blip xmlns:r="http://schemas.openxmlformats.org/officeDocument/2006/relationships" r:embed="rId1"/>
          <a:stretch>
            <a:fillRect/>
          </a:stretch>
        </a:blipFill>
      </dgm:spPr>
    </dgm:pt>
    <dgm:pt modelId="{A2C8B65D-5FBF-4CA0-8CDE-9E7A9886FC62}" type="pres">
      <dgm:prSet presAssocID="{7E7A573D-93D4-4C0A-8434-DB929589CC89}" presName="txShp" presStyleLbl="node1" presStyleIdx="3" presStyleCnt="4" custScaleX="117086">
        <dgm:presLayoutVars>
          <dgm:bulletEnabled val="1"/>
        </dgm:presLayoutVars>
      </dgm:prSet>
      <dgm:spPr/>
    </dgm:pt>
  </dgm:ptLst>
  <dgm:cxnLst>
    <dgm:cxn modelId="{A3F27209-8FE4-411E-BCA6-54BA109D6904}" srcId="{545ACFA7-E2FF-45EC-997E-DCB2973B799E}" destId="{7E7A573D-93D4-4C0A-8434-DB929589CC89}" srcOrd="3" destOrd="0" parTransId="{AEB1F690-5F1C-4C91-A458-5D6D5C109FAC}" sibTransId="{F175F36F-F233-4549-A26E-7CA240E5EABD}"/>
    <dgm:cxn modelId="{6D178C18-5E64-440E-8526-602784BDC00B}" type="presOf" srcId="{545ACFA7-E2FF-45EC-997E-DCB2973B799E}" destId="{C7EFBC56-6262-413E-8CA2-3B57F0CC9A3A}" srcOrd="0" destOrd="0" presId="urn:microsoft.com/office/officeart/2005/8/layout/vList3"/>
    <dgm:cxn modelId="{1259FE31-57BF-403A-9B17-775543991A04}" type="presOf" srcId="{C6E38A3F-3441-4DB2-976B-EA3E85E10858}" destId="{3BFF0F05-B727-42A7-966A-418682F80572}" srcOrd="0" destOrd="0" presId="urn:microsoft.com/office/officeart/2005/8/layout/vList3"/>
    <dgm:cxn modelId="{9B78615C-A9D4-489A-B2D6-11D5D11CBF6F}" type="presOf" srcId="{5FCDE0B1-43D7-4D29-9274-0E812C3C92BD}" destId="{402357FA-34D7-4E28-BA6E-A2A2DD0A1829}" srcOrd="0" destOrd="0" presId="urn:microsoft.com/office/officeart/2005/8/layout/vList3"/>
    <dgm:cxn modelId="{CE16FC6C-803A-460F-A3C4-F7D0D33C37A7}" srcId="{545ACFA7-E2FF-45EC-997E-DCB2973B799E}" destId="{F2862709-AE5B-4CCF-A224-39806E1CA3AE}" srcOrd="0" destOrd="0" parTransId="{82C08C69-FDEB-4AFC-B91D-D4032DAD8F72}" sibTransId="{B1F3FCA4-DD25-4607-B3C5-235C59413927}"/>
    <dgm:cxn modelId="{60A96370-6CD0-4017-AC88-C3A5821DD65D}" srcId="{545ACFA7-E2FF-45EC-997E-DCB2973B799E}" destId="{C6E38A3F-3441-4DB2-976B-EA3E85E10858}" srcOrd="1" destOrd="0" parTransId="{DCCB76BE-18A3-49DC-8A68-DDB1183E21E7}" sibTransId="{92745768-9F77-44BD-8BE2-8E65A3AA0EF4}"/>
    <dgm:cxn modelId="{DE2D2A9A-0FE4-4C3E-AA14-FDD8D63C320E}" type="presOf" srcId="{7E7A573D-93D4-4C0A-8434-DB929589CC89}" destId="{A2C8B65D-5FBF-4CA0-8CDE-9E7A9886FC62}" srcOrd="0" destOrd="0" presId="urn:microsoft.com/office/officeart/2005/8/layout/vList3"/>
    <dgm:cxn modelId="{420700E5-F433-4B60-958B-4BBD33484351}" type="presOf" srcId="{F2862709-AE5B-4CCF-A224-39806E1CA3AE}" destId="{06EEC50B-1F00-4262-98F2-D2896BAA035A}" srcOrd="0" destOrd="0" presId="urn:microsoft.com/office/officeart/2005/8/layout/vList3"/>
    <dgm:cxn modelId="{8CEA15EE-8067-47AD-B0F4-708754B3B5C3}" srcId="{545ACFA7-E2FF-45EC-997E-DCB2973B799E}" destId="{5FCDE0B1-43D7-4D29-9274-0E812C3C92BD}" srcOrd="2" destOrd="0" parTransId="{7176B8A8-6FE9-45D5-9994-C4A9F73586C9}" sibTransId="{FCA08623-5869-458B-B0CB-C4DBEE883212}"/>
    <dgm:cxn modelId="{DF79649F-FBC4-4797-B71A-FD2829811656}" type="presParOf" srcId="{C7EFBC56-6262-413E-8CA2-3B57F0CC9A3A}" destId="{8092BF84-E197-4E69-B152-B247B3FD7728}" srcOrd="0" destOrd="0" presId="urn:microsoft.com/office/officeart/2005/8/layout/vList3"/>
    <dgm:cxn modelId="{37222187-E8D9-4494-B8B8-8ABDE19F6E5F}" type="presParOf" srcId="{8092BF84-E197-4E69-B152-B247B3FD7728}" destId="{55E94AAA-4E06-45A4-AA4C-0205C137B608}" srcOrd="0" destOrd="0" presId="urn:microsoft.com/office/officeart/2005/8/layout/vList3"/>
    <dgm:cxn modelId="{54C6CA9F-9508-49B2-B3FE-4D1FED427879}" type="presParOf" srcId="{8092BF84-E197-4E69-B152-B247B3FD7728}" destId="{06EEC50B-1F00-4262-98F2-D2896BAA035A}" srcOrd="1" destOrd="0" presId="urn:microsoft.com/office/officeart/2005/8/layout/vList3"/>
    <dgm:cxn modelId="{30D9E6E6-8F4D-4B7F-8754-0E01F99FBE52}" type="presParOf" srcId="{C7EFBC56-6262-413E-8CA2-3B57F0CC9A3A}" destId="{EB1D5BC3-EB94-4991-9F69-E24B5A86533E}" srcOrd="1" destOrd="0" presId="urn:microsoft.com/office/officeart/2005/8/layout/vList3"/>
    <dgm:cxn modelId="{D87419E9-5E8D-42D6-9873-A7B325166995}" type="presParOf" srcId="{C7EFBC56-6262-413E-8CA2-3B57F0CC9A3A}" destId="{E0B1CDCC-6D3C-482B-8211-E4BEFD507124}" srcOrd="2" destOrd="0" presId="urn:microsoft.com/office/officeart/2005/8/layout/vList3"/>
    <dgm:cxn modelId="{557BDADD-759F-4BEB-8211-B0B4CE0DD90B}" type="presParOf" srcId="{E0B1CDCC-6D3C-482B-8211-E4BEFD507124}" destId="{E41E23EB-F680-434D-B104-8D02F98773DD}" srcOrd="0" destOrd="0" presId="urn:microsoft.com/office/officeart/2005/8/layout/vList3"/>
    <dgm:cxn modelId="{877D716B-4062-4516-9CB4-6388B8936C51}" type="presParOf" srcId="{E0B1CDCC-6D3C-482B-8211-E4BEFD507124}" destId="{3BFF0F05-B727-42A7-966A-418682F80572}" srcOrd="1" destOrd="0" presId="urn:microsoft.com/office/officeart/2005/8/layout/vList3"/>
    <dgm:cxn modelId="{019B4598-6ABB-49CB-9778-7FD9A66D624C}" type="presParOf" srcId="{C7EFBC56-6262-413E-8CA2-3B57F0CC9A3A}" destId="{DA510788-DADB-48A2-AC34-2AFB907260C1}" srcOrd="3" destOrd="0" presId="urn:microsoft.com/office/officeart/2005/8/layout/vList3"/>
    <dgm:cxn modelId="{778E1998-B7B6-46FF-A371-BAED5407816D}" type="presParOf" srcId="{C7EFBC56-6262-413E-8CA2-3B57F0CC9A3A}" destId="{7EFD42F7-A954-493A-9965-CE6B0C295947}" srcOrd="4" destOrd="0" presId="urn:microsoft.com/office/officeart/2005/8/layout/vList3"/>
    <dgm:cxn modelId="{78A17DCE-0E3A-4EA3-B398-23E907A9ED69}" type="presParOf" srcId="{7EFD42F7-A954-493A-9965-CE6B0C295947}" destId="{FF6088A4-00AD-479B-8E6D-EF04F9452DAB}" srcOrd="0" destOrd="0" presId="urn:microsoft.com/office/officeart/2005/8/layout/vList3"/>
    <dgm:cxn modelId="{75CA854B-03FB-4FE1-A8C4-77EA99EA72A7}" type="presParOf" srcId="{7EFD42F7-A954-493A-9965-CE6B0C295947}" destId="{402357FA-34D7-4E28-BA6E-A2A2DD0A1829}" srcOrd="1" destOrd="0" presId="urn:microsoft.com/office/officeart/2005/8/layout/vList3"/>
    <dgm:cxn modelId="{6227E8C9-3875-4E66-A054-3F971C2901EA}" type="presParOf" srcId="{C7EFBC56-6262-413E-8CA2-3B57F0CC9A3A}" destId="{5AF60E58-E60E-4D1C-87DC-333C7D220492}" srcOrd="5" destOrd="0" presId="urn:microsoft.com/office/officeart/2005/8/layout/vList3"/>
    <dgm:cxn modelId="{6E8009F2-1CDF-4D6A-8C62-75E2C6C54223}" type="presParOf" srcId="{C7EFBC56-6262-413E-8CA2-3B57F0CC9A3A}" destId="{BEAFB594-8647-4141-A1B8-6689E3B8BE3A}" srcOrd="6" destOrd="0" presId="urn:microsoft.com/office/officeart/2005/8/layout/vList3"/>
    <dgm:cxn modelId="{A26D3C34-97DF-4B01-A3E9-D33E9215F47A}" type="presParOf" srcId="{BEAFB594-8647-4141-A1B8-6689E3B8BE3A}" destId="{C1A5AF4F-AFF4-4CC3-9C3F-C6DA98310161}" srcOrd="0" destOrd="0" presId="urn:microsoft.com/office/officeart/2005/8/layout/vList3"/>
    <dgm:cxn modelId="{76B9AF61-7B13-4E89-BFA4-555BBBC73E8B}" type="presParOf" srcId="{BEAFB594-8647-4141-A1B8-6689E3B8BE3A}" destId="{A2C8B65D-5FBF-4CA0-8CDE-9E7A9886FC62}"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618925-C8FB-42BB-A899-E87FAA337A5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439AA40-8A0C-4148-ABF5-E98C43A6BFC6}">
      <dgm:prSet/>
      <dgm:spPr/>
      <dgm:t>
        <a:bodyPr/>
        <a:lstStyle/>
        <a:p>
          <a:pPr rtl="0"/>
          <a:r>
            <a:rPr lang="en-US" dirty="0"/>
            <a:t>Keeps the offender away from criminal world—through adequate guidance and supervision.</a:t>
          </a:r>
        </a:p>
      </dgm:t>
    </dgm:pt>
    <dgm:pt modelId="{3F27F0FD-8156-4E13-A716-40D25DB5D552}" type="parTrans" cxnId="{850A6CFA-FCF7-4F56-BD49-38154AA64A40}">
      <dgm:prSet/>
      <dgm:spPr/>
      <dgm:t>
        <a:bodyPr/>
        <a:lstStyle/>
        <a:p>
          <a:endParaRPr lang="en-US"/>
        </a:p>
      </dgm:t>
    </dgm:pt>
    <dgm:pt modelId="{362ACF81-FA06-4679-92F7-DB0BBD6ABA40}" type="sibTrans" cxnId="{850A6CFA-FCF7-4F56-BD49-38154AA64A40}">
      <dgm:prSet/>
      <dgm:spPr/>
      <dgm:t>
        <a:bodyPr/>
        <a:lstStyle/>
        <a:p>
          <a:endParaRPr lang="en-US"/>
        </a:p>
      </dgm:t>
    </dgm:pt>
    <dgm:pt modelId="{22EF5942-6745-493E-8A89-A37DDD1AE67B}">
      <dgm:prSet/>
      <dgm:spPr/>
      <dgm:t>
        <a:bodyPr/>
        <a:lstStyle/>
        <a:p>
          <a:pPr rtl="0"/>
          <a:r>
            <a:rPr lang="en-US" dirty="0"/>
            <a:t>Fear of punishment---deters from law breaking—prevents from revengeful attitude towards the society.</a:t>
          </a:r>
        </a:p>
      </dgm:t>
    </dgm:pt>
    <dgm:pt modelId="{3B9646F5-689E-4686-994C-91E2468638A1}" type="parTrans" cxnId="{FAD2DA12-D180-4B0D-B21E-8F19585D9DD6}">
      <dgm:prSet/>
      <dgm:spPr/>
      <dgm:t>
        <a:bodyPr/>
        <a:lstStyle/>
        <a:p>
          <a:endParaRPr lang="en-US"/>
        </a:p>
      </dgm:t>
    </dgm:pt>
    <dgm:pt modelId="{0067F6AF-E007-43B1-AB98-21F0D87A61ED}" type="sibTrans" cxnId="{FAD2DA12-D180-4B0D-B21E-8F19585D9DD6}">
      <dgm:prSet/>
      <dgm:spPr/>
      <dgm:t>
        <a:bodyPr/>
        <a:lstStyle/>
        <a:p>
          <a:endParaRPr lang="en-US"/>
        </a:p>
      </dgm:t>
    </dgm:pt>
    <dgm:pt modelId="{716216E1-DF95-467E-A68E-DABF555C167F}">
      <dgm:prSet/>
      <dgm:spPr/>
      <dgm:t>
        <a:bodyPr/>
        <a:lstStyle/>
        <a:p>
          <a:pPr rtl="0"/>
          <a:r>
            <a:rPr lang="en-US" dirty="0"/>
            <a:t>Prevents evils of institutional vices and contamination.---avoids stigmatization.</a:t>
          </a:r>
        </a:p>
      </dgm:t>
    </dgm:pt>
    <dgm:pt modelId="{DD71C536-48FD-40BB-98ED-9BC4D4B9904F}" type="parTrans" cxnId="{74AAA219-088D-48EE-9E87-FAD88EBD5146}">
      <dgm:prSet/>
      <dgm:spPr/>
      <dgm:t>
        <a:bodyPr/>
        <a:lstStyle/>
        <a:p>
          <a:endParaRPr lang="en-US"/>
        </a:p>
      </dgm:t>
    </dgm:pt>
    <dgm:pt modelId="{9873B9B5-FAE7-40C6-95F1-E317F4617E17}" type="sibTrans" cxnId="{74AAA219-088D-48EE-9E87-FAD88EBD5146}">
      <dgm:prSet/>
      <dgm:spPr/>
      <dgm:t>
        <a:bodyPr/>
        <a:lstStyle/>
        <a:p>
          <a:endParaRPr lang="en-US"/>
        </a:p>
      </dgm:t>
    </dgm:pt>
    <dgm:pt modelId="{1FC735DB-4CE2-4031-A5E9-9709A2A5E9AB}" type="pres">
      <dgm:prSet presAssocID="{D6618925-C8FB-42BB-A899-E87FAA337A5D}" presName="linear" presStyleCnt="0">
        <dgm:presLayoutVars>
          <dgm:animLvl val="lvl"/>
          <dgm:resizeHandles val="exact"/>
        </dgm:presLayoutVars>
      </dgm:prSet>
      <dgm:spPr/>
    </dgm:pt>
    <dgm:pt modelId="{87880666-B91F-45C7-A494-0502064BE449}" type="pres">
      <dgm:prSet presAssocID="{C439AA40-8A0C-4148-ABF5-E98C43A6BFC6}" presName="parentText" presStyleLbl="node1" presStyleIdx="0" presStyleCnt="3" custLinFactY="-23366" custLinFactNeighborX="36" custLinFactNeighborY="-100000">
        <dgm:presLayoutVars>
          <dgm:chMax val="0"/>
          <dgm:bulletEnabled val="1"/>
        </dgm:presLayoutVars>
      </dgm:prSet>
      <dgm:spPr/>
    </dgm:pt>
    <dgm:pt modelId="{0AF07D05-CC10-4CF1-9217-A2A7F1592DB4}" type="pres">
      <dgm:prSet presAssocID="{362ACF81-FA06-4679-92F7-DB0BBD6ABA40}" presName="spacer" presStyleCnt="0"/>
      <dgm:spPr/>
    </dgm:pt>
    <dgm:pt modelId="{D7426CA5-7CE2-475E-9D0E-2F97F1E40779}" type="pres">
      <dgm:prSet presAssocID="{22EF5942-6745-493E-8A89-A37DDD1AE67B}" presName="parentText" presStyleLbl="node1" presStyleIdx="1" presStyleCnt="3">
        <dgm:presLayoutVars>
          <dgm:chMax val="0"/>
          <dgm:bulletEnabled val="1"/>
        </dgm:presLayoutVars>
      </dgm:prSet>
      <dgm:spPr/>
    </dgm:pt>
    <dgm:pt modelId="{DAFB4786-4317-4541-9382-85D591E51150}" type="pres">
      <dgm:prSet presAssocID="{0067F6AF-E007-43B1-AB98-21F0D87A61ED}" presName="spacer" presStyleCnt="0"/>
      <dgm:spPr/>
    </dgm:pt>
    <dgm:pt modelId="{C30AB1FB-6CA6-45DB-9681-D5A3766C385B}" type="pres">
      <dgm:prSet presAssocID="{716216E1-DF95-467E-A68E-DABF555C167F}" presName="parentText" presStyleLbl="node1" presStyleIdx="2" presStyleCnt="3" custLinFactY="32308" custLinFactNeighborX="36" custLinFactNeighborY="100000">
        <dgm:presLayoutVars>
          <dgm:chMax val="0"/>
          <dgm:bulletEnabled val="1"/>
        </dgm:presLayoutVars>
      </dgm:prSet>
      <dgm:spPr/>
    </dgm:pt>
  </dgm:ptLst>
  <dgm:cxnLst>
    <dgm:cxn modelId="{D26E0610-41A5-4B62-9B30-3B8A48E0256A}" type="presOf" srcId="{C439AA40-8A0C-4148-ABF5-E98C43A6BFC6}" destId="{87880666-B91F-45C7-A494-0502064BE449}" srcOrd="0" destOrd="0" presId="urn:microsoft.com/office/officeart/2005/8/layout/vList2"/>
    <dgm:cxn modelId="{FAD2DA12-D180-4B0D-B21E-8F19585D9DD6}" srcId="{D6618925-C8FB-42BB-A899-E87FAA337A5D}" destId="{22EF5942-6745-493E-8A89-A37DDD1AE67B}" srcOrd="1" destOrd="0" parTransId="{3B9646F5-689E-4686-994C-91E2468638A1}" sibTransId="{0067F6AF-E007-43B1-AB98-21F0D87A61ED}"/>
    <dgm:cxn modelId="{74AAA219-088D-48EE-9E87-FAD88EBD5146}" srcId="{D6618925-C8FB-42BB-A899-E87FAA337A5D}" destId="{716216E1-DF95-467E-A68E-DABF555C167F}" srcOrd="2" destOrd="0" parTransId="{DD71C536-48FD-40BB-98ED-9BC4D4B9904F}" sibTransId="{9873B9B5-FAE7-40C6-95F1-E317F4617E17}"/>
    <dgm:cxn modelId="{929FF542-60D4-4ED5-B03A-D00CD0117969}" type="presOf" srcId="{D6618925-C8FB-42BB-A899-E87FAA337A5D}" destId="{1FC735DB-4CE2-4031-A5E9-9709A2A5E9AB}" srcOrd="0" destOrd="0" presId="urn:microsoft.com/office/officeart/2005/8/layout/vList2"/>
    <dgm:cxn modelId="{26AF66E8-34B1-4057-A6DC-CFCAF398C55D}" type="presOf" srcId="{22EF5942-6745-493E-8A89-A37DDD1AE67B}" destId="{D7426CA5-7CE2-475E-9D0E-2F97F1E40779}" srcOrd="0" destOrd="0" presId="urn:microsoft.com/office/officeart/2005/8/layout/vList2"/>
    <dgm:cxn modelId="{D8D762F8-12A2-45EF-BCB0-65836FD8C2D9}" type="presOf" srcId="{716216E1-DF95-467E-A68E-DABF555C167F}" destId="{C30AB1FB-6CA6-45DB-9681-D5A3766C385B}" srcOrd="0" destOrd="0" presId="urn:microsoft.com/office/officeart/2005/8/layout/vList2"/>
    <dgm:cxn modelId="{850A6CFA-FCF7-4F56-BD49-38154AA64A40}" srcId="{D6618925-C8FB-42BB-A899-E87FAA337A5D}" destId="{C439AA40-8A0C-4148-ABF5-E98C43A6BFC6}" srcOrd="0" destOrd="0" parTransId="{3F27F0FD-8156-4E13-A716-40D25DB5D552}" sibTransId="{362ACF81-FA06-4679-92F7-DB0BBD6ABA40}"/>
    <dgm:cxn modelId="{103BC430-23CE-40D6-B607-FBD817C48B5B}" type="presParOf" srcId="{1FC735DB-4CE2-4031-A5E9-9709A2A5E9AB}" destId="{87880666-B91F-45C7-A494-0502064BE449}" srcOrd="0" destOrd="0" presId="urn:microsoft.com/office/officeart/2005/8/layout/vList2"/>
    <dgm:cxn modelId="{1535F115-D8BF-4375-B9AA-74B79B097DA2}" type="presParOf" srcId="{1FC735DB-4CE2-4031-A5E9-9709A2A5E9AB}" destId="{0AF07D05-CC10-4CF1-9217-A2A7F1592DB4}" srcOrd="1" destOrd="0" presId="urn:microsoft.com/office/officeart/2005/8/layout/vList2"/>
    <dgm:cxn modelId="{38EFC0E6-8816-4AC7-9A97-19E39DF125E5}" type="presParOf" srcId="{1FC735DB-4CE2-4031-A5E9-9709A2A5E9AB}" destId="{D7426CA5-7CE2-475E-9D0E-2F97F1E40779}" srcOrd="2" destOrd="0" presId="urn:microsoft.com/office/officeart/2005/8/layout/vList2"/>
    <dgm:cxn modelId="{56BA6303-5354-43E7-BCA8-B2DC3C11E683}" type="presParOf" srcId="{1FC735DB-4CE2-4031-A5E9-9709A2A5E9AB}" destId="{DAFB4786-4317-4541-9382-85D591E51150}" srcOrd="3" destOrd="0" presId="urn:microsoft.com/office/officeart/2005/8/layout/vList2"/>
    <dgm:cxn modelId="{12F3A4F0-7CF9-4B08-ADDE-B4A184C454DB}" type="presParOf" srcId="{1FC735DB-4CE2-4031-A5E9-9709A2A5E9AB}" destId="{C30AB1FB-6CA6-45DB-9681-D5A3766C385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55011E-8B9D-4ECC-9089-4345E31E536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6CA5518-2DB9-474B-9415-556BA17776A8}">
      <dgm:prSet custT="1"/>
      <dgm:spPr/>
      <dgm:t>
        <a:bodyPr/>
        <a:lstStyle/>
        <a:p>
          <a:pPr rtl="0"/>
          <a:r>
            <a:rPr lang="en-US" sz="2800" dirty="0"/>
            <a:t>Rehabilitation through own efforts ----self sufficient self confident, self control and self for  regulation.----suitable for free living in society.</a:t>
          </a:r>
        </a:p>
      </dgm:t>
    </dgm:pt>
    <dgm:pt modelId="{47F2925A-772C-462D-A1F7-89B8A145BA7A}" type="parTrans" cxnId="{9F60AF1B-4863-4638-B61D-DD5F2F9BA865}">
      <dgm:prSet/>
      <dgm:spPr/>
      <dgm:t>
        <a:bodyPr/>
        <a:lstStyle/>
        <a:p>
          <a:endParaRPr lang="en-US"/>
        </a:p>
      </dgm:t>
    </dgm:pt>
    <dgm:pt modelId="{E3339BEF-938B-4129-98F6-11559DB032AD}" type="sibTrans" cxnId="{9F60AF1B-4863-4638-B61D-DD5F2F9BA865}">
      <dgm:prSet/>
      <dgm:spPr/>
      <dgm:t>
        <a:bodyPr/>
        <a:lstStyle/>
        <a:p>
          <a:endParaRPr lang="en-US"/>
        </a:p>
      </dgm:t>
    </dgm:pt>
    <dgm:pt modelId="{4B996CB6-5A41-40DD-B4B9-7FD0CC9B674D}">
      <dgm:prSet/>
      <dgm:spPr/>
      <dgm:t>
        <a:bodyPr/>
        <a:lstStyle/>
        <a:p>
          <a:pPr rtl="0"/>
          <a:r>
            <a:rPr lang="en-US" dirty="0"/>
            <a:t>Seeks to socialize due to necessary liberty</a:t>
          </a:r>
        </a:p>
      </dgm:t>
    </dgm:pt>
    <dgm:pt modelId="{95AFC107-6AC8-430B-9308-82BD58F4907D}" type="parTrans" cxnId="{B02D4135-06D4-4E97-A87D-34A6F5283934}">
      <dgm:prSet/>
      <dgm:spPr/>
      <dgm:t>
        <a:bodyPr/>
        <a:lstStyle/>
        <a:p>
          <a:endParaRPr lang="en-US"/>
        </a:p>
      </dgm:t>
    </dgm:pt>
    <dgm:pt modelId="{ACF5AD3D-06C0-425A-BD9E-C33233E65A79}" type="sibTrans" cxnId="{B02D4135-06D4-4E97-A87D-34A6F5283934}">
      <dgm:prSet/>
      <dgm:spPr/>
      <dgm:t>
        <a:bodyPr/>
        <a:lstStyle/>
        <a:p>
          <a:endParaRPr lang="en-US"/>
        </a:p>
      </dgm:t>
    </dgm:pt>
    <dgm:pt modelId="{AA627A08-05A3-4384-9460-2717C9862437}">
      <dgm:prSet custT="1"/>
      <dgm:spPr/>
      <dgm:t>
        <a:bodyPr/>
        <a:lstStyle/>
        <a:p>
          <a:pPr rtl="0"/>
          <a:r>
            <a:rPr lang="en-US" sz="2800" dirty="0"/>
            <a:t>Enables to attend domestic obligations and support the family financially.</a:t>
          </a:r>
        </a:p>
      </dgm:t>
    </dgm:pt>
    <dgm:pt modelId="{D7294E6E-173E-4F3B-AF0E-B3C4E968D2E1}" type="parTrans" cxnId="{EB754D1B-F335-4D2A-928A-8C93AD1B5C21}">
      <dgm:prSet/>
      <dgm:spPr/>
      <dgm:t>
        <a:bodyPr/>
        <a:lstStyle/>
        <a:p>
          <a:endParaRPr lang="en-US"/>
        </a:p>
      </dgm:t>
    </dgm:pt>
    <dgm:pt modelId="{16F7BDF7-B797-4ABD-9ACA-BE91916B3051}" type="sibTrans" cxnId="{EB754D1B-F335-4D2A-928A-8C93AD1B5C21}">
      <dgm:prSet/>
      <dgm:spPr/>
      <dgm:t>
        <a:bodyPr/>
        <a:lstStyle/>
        <a:p>
          <a:endParaRPr lang="en-US"/>
        </a:p>
      </dgm:t>
    </dgm:pt>
    <dgm:pt modelId="{EFC2DFE2-7B5D-4ED3-A5C7-92259C1FA16B}" type="pres">
      <dgm:prSet presAssocID="{E755011E-8B9D-4ECC-9089-4345E31E5366}" presName="linear" presStyleCnt="0">
        <dgm:presLayoutVars>
          <dgm:animLvl val="lvl"/>
          <dgm:resizeHandles val="exact"/>
        </dgm:presLayoutVars>
      </dgm:prSet>
      <dgm:spPr/>
    </dgm:pt>
    <dgm:pt modelId="{20E15A8F-BF24-44A1-A599-B4437713992A}" type="pres">
      <dgm:prSet presAssocID="{F6CA5518-2DB9-474B-9415-556BA17776A8}" presName="parentText" presStyleLbl="node1" presStyleIdx="0" presStyleCnt="3">
        <dgm:presLayoutVars>
          <dgm:chMax val="0"/>
          <dgm:bulletEnabled val="1"/>
        </dgm:presLayoutVars>
      </dgm:prSet>
      <dgm:spPr/>
    </dgm:pt>
    <dgm:pt modelId="{ADF7407D-C047-4561-AC34-5D2E2303B270}" type="pres">
      <dgm:prSet presAssocID="{E3339BEF-938B-4129-98F6-11559DB032AD}" presName="spacer" presStyleCnt="0"/>
      <dgm:spPr/>
    </dgm:pt>
    <dgm:pt modelId="{ABD49A42-01B8-4E3D-93F3-0B4B81E62D58}" type="pres">
      <dgm:prSet presAssocID="{AA627A08-05A3-4384-9460-2717C9862437}" presName="parentText" presStyleLbl="node1" presStyleIdx="1" presStyleCnt="3" custScaleY="77749">
        <dgm:presLayoutVars>
          <dgm:chMax val="0"/>
          <dgm:bulletEnabled val="1"/>
        </dgm:presLayoutVars>
      </dgm:prSet>
      <dgm:spPr/>
    </dgm:pt>
    <dgm:pt modelId="{85B423AA-1B2D-4DDA-8A85-83BED6F0BFA5}" type="pres">
      <dgm:prSet presAssocID="{16F7BDF7-B797-4ABD-9ACA-BE91916B3051}" presName="spacer" presStyleCnt="0"/>
      <dgm:spPr/>
    </dgm:pt>
    <dgm:pt modelId="{82D6378A-76A1-49C1-B97F-46F24AE44B0F}" type="pres">
      <dgm:prSet presAssocID="{4B996CB6-5A41-40DD-B4B9-7FD0CC9B674D}" presName="parentText" presStyleLbl="node1" presStyleIdx="2" presStyleCnt="3" custScaleY="72000">
        <dgm:presLayoutVars>
          <dgm:chMax val="0"/>
          <dgm:bulletEnabled val="1"/>
        </dgm:presLayoutVars>
      </dgm:prSet>
      <dgm:spPr/>
    </dgm:pt>
  </dgm:ptLst>
  <dgm:cxnLst>
    <dgm:cxn modelId="{EB754D1B-F335-4D2A-928A-8C93AD1B5C21}" srcId="{E755011E-8B9D-4ECC-9089-4345E31E5366}" destId="{AA627A08-05A3-4384-9460-2717C9862437}" srcOrd="1" destOrd="0" parTransId="{D7294E6E-173E-4F3B-AF0E-B3C4E968D2E1}" sibTransId="{16F7BDF7-B797-4ABD-9ACA-BE91916B3051}"/>
    <dgm:cxn modelId="{9F60AF1B-4863-4638-B61D-DD5F2F9BA865}" srcId="{E755011E-8B9D-4ECC-9089-4345E31E5366}" destId="{F6CA5518-2DB9-474B-9415-556BA17776A8}" srcOrd="0" destOrd="0" parTransId="{47F2925A-772C-462D-A1F7-89B8A145BA7A}" sibTransId="{E3339BEF-938B-4129-98F6-11559DB032AD}"/>
    <dgm:cxn modelId="{B02D4135-06D4-4E97-A87D-34A6F5283934}" srcId="{E755011E-8B9D-4ECC-9089-4345E31E5366}" destId="{4B996CB6-5A41-40DD-B4B9-7FD0CC9B674D}" srcOrd="2" destOrd="0" parTransId="{95AFC107-6AC8-430B-9308-82BD58F4907D}" sibTransId="{ACF5AD3D-06C0-425A-BD9E-C33233E65A79}"/>
    <dgm:cxn modelId="{A07CCF55-E17E-4A14-BE25-E82F72933C35}" type="presOf" srcId="{AA627A08-05A3-4384-9460-2717C9862437}" destId="{ABD49A42-01B8-4E3D-93F3-0B4B81E62D58}" srcOrd="0" destOrd="0" presId="urn:microsoft.com/office/officeart/2005/8/layout/vList2"/>
    <dgm:cxn modelId="{2AB36B95-B070-4E9A-96DF-8C589E472EF4}" type="presOf" srcId="{4B996CB6-5A41-40DD-B4B9-7FD0CC9B674D}" destId="{82D6378A-76A1-49C1-B97F-46F24AE44B0F}" srcOrd="0" destOrd="0" presId="urn:microsoft.com/office/officeart/2005/8/layout/vList2"/>
    <dgm:cxn modelId="{82DC91CD-06CC-4A8F-BD84-BB7EDD08BEC3}" type="presOf" srcId="{E755011E-8B9D-4ECC-9089-4345E31E5366}" destId="{EFC2DFE2-7B5D-4ED3-A5C7-92259C1FA16B}" srcOrd="0" destOrd="0" presId="urn:microsoft.com/office/officeart/2005/8/layout/vList2"/>
    <dgm:cxn modelId="{C023A6E7-97AD-41FF-9696-49188A26DEC5}" type="presOf" srcId="{F6CA5518-2DB9-474B-9415-556BA17776A8}" destId="{20E15A8F-BF24-44A1-A599-B4437713992A}" srcOrd="0" destOrd="0" presId="urn:microsoft.com/office/officeart/2005/8/layout/vList2"/>
    <dgm:cxn modelId="{B9F6C4D9-F03D-4F06-B326-DBC4B0386351}" type="presParOf" srcId="{EFC2DFE2-7B5D-4ED3-A5C7-92259C1FA16B}" destId="{20E15A8F-BF24-44A1-A599-B4437713992A}" srcOrd="0" destOrd="0" presId="urn:microsoft.com/office/officeart/2005/8/layout/vList2"/>
    <dgm:cxn modelId="{29905EC0-5520-4E7E-8846-0F5E5CF914E4}" type="presParOf" srcId="{EFC2DFE2-7B5D-4ED3-A5C7-92259C1FA16B}" destId="{ADF7407D-C047-4561-AC34-5D2E2303B270}" srcOrd="1" destOrd="0" presId="urn:microsoft.com/office/officeart/2005/8/layout/vList2"/>
    <dgm:cxn modelId="{20E4B8D3-4103-4575-93E0-799CEAEF9CDE}" type="presParOf" srcId="{EFC2DFE2-7B5D-4ED3-A5C7-92259C1FA16B}" destId="{ABD49A42-01B8-4E3D-93F3-0B4B81E62D58}" srcOrd="2" destOrd="0" presId="urn:microsoft.com/office/officeart/2005/8/layout/vList2"/>
    <dgm:cxn modelId="{E66D0636-1303-4FE9-B29E-B90DFCC2E50B}" type="presParOf" srcId="{EFC2DFE2-7B5D-4ED3-A5C7-92259C1FA16B}" destId="{85B423AA-1B2D-4DDA-8A85-83BED6F0BFA5}" srcOrd="3" destOrd="0" presId="urn:microsoft.com/office/officeart/2005/8/layout/vList2"/>
    <dgm:cxn modelId="{3CF7CB94-8DAC-4062-AE7F-7B7442AE8DFC}" type="presParOf" srcId="{EFC2DFE2-7B5D-4ED3-A5C7-92259C1FA16B}" destId="{82D6378A-76A1-49C1-B97F-46F24AE44B0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2091FB-E921-42B2-BB58-940180367836}" type="doc">
      <dgm:prSet loTypeId="urn:microsoft.com/office/officeart/2005/8/layout/vList2" loCatId="list" qsTypeId="urn:microsoft.com/office/officeart/2005/8/quickstyle/simple1" qsCatId="simple" csTypeId="urn:microsoft.com/office/officeart/2005/8/colors/accent2_2" csCatId="accent2"/>
      <dgm:spPr/>
      <dgm:t>
        <a:bodyPr/>
        <a:lstStyle/>
        <a:p>
          <a:endParaRPr lang="en-US"/>
        </a:p>
      </dgm:t>
    </dgm:pt>
    <dgm:pt modelId="{4D590B7C-6AD7-4851-A5DF-D35CD461ADD6}">
      <dgm:prSet/>
      <dgm:spPr/>
      <dgm:t>
        <a:bodyPr/>
        <a:lstStyle/>
        <a:p>
          <a:pPr rtl="0"/>
          <a:r>
            <a:rPr lang="en-US" dirty="0"/>
            <a:t>Interests of society best served –when members play positive role.</a:t>
          </a:r>
        </a:p>
      </dgm:t>
    </dgm:pt>
    <dgm:pt modelId="{52BCB181-B372-411A-8FB1-25629FC34404}" type="parTrans" cxnId="{4042BD29-7FDD-48D3-A21E-26DCA43621A7}">
      <dgm:prSet/>
      <dgm:spPr/>
      <dgm:t>
        <a:bodyPr/>
        <a:lstStyle/>
        <a:p>
          <a:endParaRPr lang="en-US"/>
        </a:p>
      </dgm:t>
    </dgm:pt>
    <dgm:pt modelId="{1FBC01C8-7A68-42AD-A792-F9D7375DE2B2}" type="sibTrans" cxnId="{4042BD29-7FDD-48D3-A21E-26DCA43621A7}">
      <dgm:prSet/>
      <dgm:spPr/>
      <dgm:t>
        <a:bodyPr/>
        <a:lstStyle/>
        <a:p>
          <a:endParaRPr lang="en-US"/>
        </a:p>
      </dgm:t>
    </dgm:pt>
    <dgm:pt modelId="{57AEADA0-C369-4F2E-855C-BF1CBE6637B8}">
      <dgm:prSet/>
      <dgm:spPr/>
      <dgm:t>
        <a:bodyPr/>
        <a:lstStyle/>
        <a:p>
          <a:pPr rtl="0"/>
          <a:r>
            <a:rPr lang="en-US" dirty="0"/>
            <a:t>Training of  offenders by sending to various educational vocational and industrial institutions-----secures a livelihood--- leads upright life .</a:t>
          </a:r>
        </a:p>
      </dgm:t>
    </dgm:pt>
    <dgm:pt modelId="{030210BD-7848-4161-804B-EEE3D840BDF5}" type="parTrans" cxnId="{D968352C-0EB8-4BFE-AE84-4BB8EC43E71A}">
      <dgm:prSet/>
      <dgm:spPr/>
      <dgm:t>
        <a:bodyPr/>
        <a:lstStyle/>
        <a:p>
          <a:endParaRPr lang="en-US"/>
        </a:p>
      </dgm:t>
    </dgm:pt>
    <dgm:pt modelId="{756EB30D-4B41-4DD7-ADA8-D355EB905E9F}" type="sibTrans" cxnId="{D968352C-0EB8-4BFE-AE84-4BB8EC43E71A}">
      <dgm:prSet/>
      <dgm:spPr/>
      <dgm:t>
        <a:bodyPr/>
        <a:lstStyle/>
        <a:p>
          <a:endParaRPr lang="en-US"/>
        </a:p>
      </dgm:t>
    </dgm:pt>
    <dgm:pt modelId="{1001ED21-A37F-4032-913A-D1ED7AEBAB7B}">
      <dgm:prSet/>
      <dgm:spPr/>
      <dgm:t>
        <a:bodyPr/>
        <a:lstStyle/>
        <a:p>
          <a:pPr rtl="0"/>
          <a:r>
            <a:rPr lang="en-US" dirty="0"/>
            <a:t>No longer a burden on the society but contributes to national economy.</a:t>
          </a:r>
        </a:p>
      </dgm:t>
    </dgm:pt>
    <dgm:pt modelId="{CB753DD9-AE56-4A70-A4A2-2CA54E72971E}" type="parTrans" cxnId="{DBE2328D-D3DF-4324-AEC1-12FFBA662C51}">
      <dgm:prSet/>
      <dgm:spPr/>
      <dgm:t>
        <a:bodyPr/>
        <a:lstStyle/>
        <a:p>
          <a:endParaRPr lang="en-US"/>
        </a:p>
      </dgm:t>
    </dgm:pt>
    <dgm:pt modelId="{64E0C685-7E9E-450E-A353-D36D32ADAF56}" type="sibTrans" cxnId="{DBE2328D-D3DF-4324-AEC1-12FFBA662C51}">
      <dgm:prSet/>
      <dgm:spPr/>
      <dgm:t>
        <a:bodyPr/>
        <a:lstStyle/>
        <a:p>
          <a:endParaRPr lang="en-US"/>
        </a:p>
      </dgm:t>
    </dgm:pt>
    <dgm:pt modelId="{3588D14A-BB2F-4C54-931D-7D977374585D}" type="pres">
      <dgm:prSet presAssocID="{D62091FB-E921-42B2-BB58-940180367836}" presName="linear" presStyleCnt="0">
        <dgm:presLayoutVars>
          <dgm:animLvl val="lvl"/>
          <dgm:resizeHandles val="exact"/>
        </dgm:presLayoutVars>
      </dgm:prSet>
      <dgm:spPr/>
    </dgm:pt>
    <dgm:pt modelId="{2880BAB5-9D3C-45D4-A087-4D7CFE489D7D}" type="pres">
      <dgm:prSet presAssocID="{4D590B7C-6AD7-4851-A5DF-D35CD461ADD6}" presName="parentText" presStyleLbl="node1" presStyleIdx="0" presStyleCnt="3">
        <dgm:presLayoutVars>
          <dgm:chMax val="0"/>
          <dgm:bulletEnabled val="1"/>
        </dgm:presLayoutVars>
      </dgm:prSet>
      <dgm:spPr/>
    </dgm:pt>
    <dgm:pt modelId="{81628C86-6388-4664-93B6-BFECF7487D9B}" type="pres">
      <dgm:prSet presAssocID="{1FBC01C8-7A68-42AD-A792-F9D7375DE2B2}" presName="spacer" presStyleCnt="0"/>
      <dgm:spPr/>
    </dgm:pt>
    <dgm:pt modelId="{EBE3B671-50C6-4478-A948-0DC4755FD22A}" type="pres">
      <dgm:prSet presAssocID="{57AEADA0-C369-4F2E-855C-BF1CBE6637B8}" presName="parentText" presStyleLbl="node1" presStyleIdx="1" presStyleCnt="3">
        <dgm:presLayoutVars>
          <dgm:chMax val="0"/>
          <dgm:bulletEnabled val="1"/>
        </dgm:presLayoutVars>
      </dgm:prSet>
      <dgm:spPr/>
    </dgm:pt>
    <dgm:pt modelId="{CDF1232D-AFE0-4636-9051-8DAC7EB6A856}" type="pres">
      <dgm:prSet presAssocID="{756EB30D-4B41-4DD7-ADA8-D355EB905E9F}" presName="spacer" presStyleCnt="0"/>
      <dgm:spPr/>
    </dgm:pt>
    <dgm:pt modelId="{667207D8-1F28-4EFB-8F34-D036FBC95376}" type="pres">
      <dgm:prSet presAssocID="{1001ED21-A37F-4032-913A-D1ED7AEBAB7B}" presName="parentText" presStyleLbl="node1" presStyleIdx="2" presStyleCnt="3">
        <dgm:presLayoutVars>
          <dgm:chMax val="0"/>
          <dgm:bulletEnabled val="1"/>
        </dgm:presLayoutVars>
      </dgm:prSet>
      <dgm:spPr/>
    </dgm:pt>
  </dgm:ptLst>
  <dgm:cxnLst>
    <dgm:cxn modelId="{6826BE25-4C5D-4135-AED4-300CA153628E}" type="presOf" srcId="{1001ED21-A37F-4032-913A-D1ED7AEBAB7B}" destId="{667207D8-1F28-4EFB-8F34-D036FBC95376}" srcOrd="0" destOrd="0" presId="urn:microsoft.com/office/officeart/2005/8/layout/vList2"/>
    <dgm:cxn modelId="{4042BD29-7FDD-48D3-A21E-26DCA43621A7}" srcId="{D62091FB-E921-42B2-BB58-940180367836}" destId="{4D590B7C-6AD7-4851-A5DF-D35CD461ADD6}" srcOrd="0" destOrd="0" parTransId="{52BCB181-B372-411A-8FB1-25629FC34404}" sibTransId="{1FBC01C8-7A68-42AD-A792-F9D7375DE2B2}"/>
    <dgm:cxn modelId="{D968352C-0EB8-4BFE-AE84-4BB8EC43E71A}" srcId="{D62091FB-E921-42B2-BB58-940180367836}" destId="{57AEADA0-C369-4F2E-855C-BF1CBE6637B8}" srcOrd="1" destOrd="0" parTransId="{030210BD-7848-4161-804B-EEE3D840BDF5}" sibTransId="{756EB30D-4B41-4DD7-ADA8-D355EB905E9F}"/>
    <dgm:cxn modelId="{395C678B-0363-4F44-A6E1-7764F7850D64}" type="presOf" srcId="{D62091FB-E921-42B2-BB58-940180367836}" destId="{3588D14A-BB2F-4C54-931D-7D977374585D}" srcOrd="0" destOrd="0" presId="urn:microsoft.com/office/officeart/2005/8/layout/vList2"/>
    <dgm:cxn modelId="{DBE2328D-D3DF-4324-AEC1-12FFBA662C51}" srcId="{D62091FB-E921-42B2-BB58-940180367836}" destId="{1001ED21-A37F-4032-913A-D1ED7AEBAB7B}" srcOrd="2" destOrd="0" parTransId="{CB753DD9-AE56-4A70-A4A2-2CA54E72971E}" sibTransId="{64E0C685-7E9E-450E-A353-D36D32ADAF56}"/>
    <dgm:cxn modelId="{46F9A9BC-F7C5-487B-BD05-0DC2C91AD3A4}" type="presOf" srcId="{57AEADA0-C369-4F2E-855C-BF1CBE6637B8}" destId="{EBE3B671-50C6-4478-A948-0DC4755FD22A}" srcOrd="0" destOrd="0" presId="urn:microsoft.com/office/officeart/2005/8/layout/vList2"/>
    <dgm:cxn modelId="{FD617AC7-E1C5-487E-B9DE-E0F9801D71F9}" type="presOf" srcId="{4D590B7C-6AD7-4851-A5DF-D35CD461ADD6}" destId="{2880BAB5-9D3C-45D4-A087-4D7CFE489D7D}" srcOrd="0" destOrd="0" presId="urn:microsoft.com/office/officeart/2005/8/layout/vList2"/>
    <dgm:cxn modelId="{75EBD34E-8F3C-480A-A422-6E81090BD597}" type="presParOf" srcId="{3588D14A-BB2F-4C54-931D-7D977374585D}" destId="{2880BAB5-9D3C-45D4-A087-4D7CFE489D7D}" srcOrd="0" destOrd="0" presId="urn:microsoft.com/office/officeart/2005/8/layout/vList2"/>
    <dgm:cxn modelId="{B7F8C972-5992-499A-BD21-254D51799562}" type="presParOf" srcId="{3588D14A-BB2F-4C54-931D-7D977374585D}" destId="{81628C86-6388-4664-93B6-BFECF7487D9B}" srcOrd="1" destOrd="0" presId="urn:microsoft.com/office/officeart/2005/8/layout/vList2"/>
    <dgm:cxn modelId="{81047B82-CB44-4AE0-9158-CB90ECDCEBC6}" type="presParOf" srcId="{3588D14A-BB2F-4C54-931D-7D977374585D}" destId="{EBE3B671-50C6-4478-A948-0DC4755FD22A}" srcOrd="2" destOrd="0" presId="urn:microsoft.com/office/officeart/2005/8/layout/vList2"/>
    <dgm:cxn modelId="{8AD8F8F3-BD8B-4011-B4A4-03148DF75339}" type="presParOf" srcId="{3588D14A-BB2F-4C54-931D-7D977374585D}" destId="{CDF1232D-AFE0-4636-9051-8DAC7EB6A856}" srcOrd="3" destOrd="0" presId="urn:microsoft.com/office/officeart/2005/8/layout/vList2"/>
    <dgm:cxn modelId="{9E584873-DE99-4AD2-8419-6C7DEC2CCE19}" type="presParOf" srcId="{3588D14A-BB2F-4C54-931D-7D977374585D}" destId="{667207D8-1F28-4EFB-8F34-D036FBC9537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C50AAE0-8469-4AC0-BAC2-B51A22ABA56B}" type="doc">
      <dgm:prSet loTypeId="urn:microsoft.com/office/officeart/2005/8/layout/pyramid2" loCatId="pyramid" qsTypeId="urn:microsoft.com/office/officeart/2005/8/quickstyle/3d2#1" qsCatId="3D" csTypeId="urn:microsoft.com/office/officeart/2005/8/colors/accent1_2" csCatId="accent1" phldr="1"/>
      <dgm:spPr/>
      <dgm:t>
        <a:bodyPr/>
        <a:lstStyle/>
        <a:p>
          <a:endParaRPr lang="en-US"/>
        </a:p>
      </dgm:t>
    </dgm:pt>
    <dgm:pt modelId="{35737CEA-6E2A-4360-8EA6-D684724E2309}">
      <dgm:prSet/>
      <dgm:spPr/>
      <dgm:t>
        <a:bodyPr/>
        <a:lstStyle/>
        <a:p>
          <a:pPr rtl="0"/>
          <a:r>
            <a:rPr lang="en-US" dirty="0"/>
            <a:t>Gets  a closer insight to offenders life and know real causes of crime– suggest remedies</a:t>
          </a:r>
        </a:p>
      </dgm:t>
    </dgm:pt>
    <dgm:pt modelId="{F468FC23-277F-4CA8-B21E-BADDA32E7BE7}" type="parTrans" cxnId="{7F138319-80CA-4CED-A3AD-EA04F8EB2869}">
      <dgm:prSet/>
      <dgm:spPr/>
      <dgm:t>
        <a:bodyPr/>
        <a:lstStyle/>
        <a:p>
          <a:endParaRPr lang="en-US"/>
        </a:p>
      </dgm:t>
    </dgm:pt>
    <dgm:pt modelId="{869196F1-417C-4A4E-B83B-C69262551856}" type="sibTrans" cxnId="{7F138319-80CA-4CED-A3AD-EA04F8EB2869}">
      <dgm:prSet/>
      <dgm:spPr/>
      <dgm:t>
        <a:bodyPr/>
        <a:lstStyle/>
        <a:p>
          <a:endParaRPr lang="en-US"/>
        </a:p>
      </dgm:t>
    </dgm:pt>
    <dgm:pt modelId="{D444CC45-48B9-49F8-96E6-343242F178D7}">
      <dgm:prSet/>
      <dgm:spPr/>
      <dgm:t>
        <a:bodyPr/>
        <a:lstStyle/>
        <a:p>
          <a:pPr rtl="0"/>
          <a:r>
            <a:rPr lang="en-US" dirty="0"/>
            <a:t>Practical approach to the crime problem .</a:t>
          </a:r>
        </a:p>
      </dgm:t>
    </dgm:pt>
    <dgm:pt modelId="{5D51BE22-F861-4489-960E-21A0DA662BAA}" type="parTrans" cxnId="{2B1AF4AB-2D08-48A5-9AD1-1F73EB7B2A3A}">
      <dgm:prSet/>
      <dgm:spPr/>
      <dgm:t>
        <a:bodyPr/>
        <a:lstStyle/>
        <a:p>
          <a:endParaRPr lang="en-US"/>
        </a:p>
      </dgm:t>
    </dgm:pt>
    <dgm:pt modelId="{A297B68B-AF2D-4FB8-934F-FB1948D2FA17}" type="sibTrans" cxnId="{2B1AF4AB-2D08-48A5-9AD1-1F73EB7B2A3A}">
      <dgm:prSet/>
      <dgm:spPr/>
      <dgm:t>
        <a:bodyPr/>
        <a:lstStyle/>
        <a:p>
          <a:endParaRPr lang="en-US"/>
        </a:p>
      </dgm:t>
    </dgm:pt>
    <dgm:pt modelId="{96079E2F-E3A6-4C23-BF33-639634A6D411}">
      <dgm:prSet/>
      <dgm:spPr/>
      <dgm:t>
        <a:bodyPr/>
        <a:lstStyle/>
        <a:p>
          <a:pPr rtl="0"/>
          <a:r>
            <a:rPr lang="en-US" dirty="0"/>
            <a:t>If properly administered, helps in socializing of criminal procedure.</a:t>
          </a:r>
        </a:p>
      </dgm:t>
    </dgm:pt>
    <dgm:pt modelId="{204788EB-6952-4F4B-81BE-3FBC069B7B5D}" type="parTrans" cxnId="{E5D71E9C-61D6-415D-9EEE-05DE22A37B22}">
      <dgm:prSet/>
      <dgm:spPr/>
      <dgm:t>
        <a:bodyPr/>
        <a:lstStyle/>
        <a:p>
          <a:endParaRPr lang="en-US"/>
        </a:p>
      </dgm:t>
    </dgm:pt>
    <dgm:pt modelId="{7AC18A42-41AD-47AF-BA58-B2EAF8943803}" type="sibTrans" cxnId="{E5D71E9C-61D6-415D-9EEE-05DE22A37B22}">
      <dgm:prSet/>
      <dgm:spPr/>
      <dgm:t>
        <a:bodyPr/>
        <a:lstStyle/>
        <a:p>
          <a:endParaRPr lang="en-US"/>
        </a:p>
      </dgm:t>
    </dgm:pt>
    <dgm:pt modelId="{1ABBDC6A-7C58-4E44-9DA0-9CFF6932A7C3}">
      <dgm:prSet/>
      <dgm:spPr/>
      <dgm:t>
        <a:bodyPr/>
        <a:lstStyle/>
        <a:p>
          <a:pPr rtl="0"/>
          <a:r>
            <a:rPr lang="en-US" dirty="0"/>
            <a:t>Helps in individualization of treatment with more exactness</a:t>
          </a:r>
        </a:p>
      </dgm:t>
    </dgm:pt>
    <dgm:pt modelId="{41751BA4-7CBC-43C8-A352-28AC32092D5D}" type="parTrans" cxnId="{AB31C388-13B1-4E13-8B94-565402DF84C7}">
      <dgm:prSet/>
      <dgm:spPr/>
      <dgm:t>
        <a:bodyPr/>
        <a:lstStyle/>
        <a:p>
          <a:endParaRPr lang="en-US"/>
        </a:p>
      </dgm:t>
    </dgm:pt>
    <dgm:pt modelId="{CE9694E8-2590-494B-ADCE-896380EA8B9B}" type="sibTrans" cxnId="{AB31C388-13B1-4E13-8B94-565402DF84C7}">
      <dgm:prSet/>
      <dgm:spPr/>
      <dgm:t>
        <a:bodyPr/>
        <a:lstStyle/>
        <a:p>
          <a:endParaRPr lang="en-US"/>
        </a:p>
      </dgm:t>
    </dgm:pt>
    <dgm:pt modelId="{EB85C024-8373-4B5B-8D5E-91A315346808}" type="pres">
      <dgm:prSet presAssocID="{0C50AAE0-8469-4AC0-BAC2-B51A22ABA56B}" presName="compositeShape" presStyleCnt="0">
        <dgm:presLayoutVars>
          <dgm:dir/>
          <dgm:resizeHandles/>
        </dgm:presLayoutVars>
      </dgm:prSet>
      <dgm:spPr/>
    </dgm:pt>
    <dgm:pt modelId="{CD7C8C8D-E84E-4605-AEE3-EE401CE975F5}" type="pres">
      <dgm:prSet presAssocID="{0C50AAE0-8469-4AC0-BAC2-B51A22ABA56B}" presName="pyramid" presStyleLbl="node1" presStyleIdx="0" presStyleCnt="1"/>
      <dgm:spPr/>
    </dgm:pt>
    <dgm:pt modelId="{BAC11C73-6E7D-4117-AEB6-F2B42463C5BB}" type="pres">
      <dgm:prSet presAssocID="{0C50AAE0-8469-4AC0-BAC2-B51A22ABA56B}" presName="theList" presStyleCnt="0"/>
      <dgm:spPr/>
    </dgm:pt>
    <dgm:pt modelId="{6B4A6602-4C42-4CEE-B044-95348975E570}" type="pres">
      <dgm:prSet presAssocID="{35737CEA-6E2A-4360-8EA6-D684724E2309}" presName="aNode" presStyleLbl="fgAcc1" presStyleIdx="0" presStyleCnt="4" custScaleX="142360" custScaleY="200238" custLinFactNeighborX="21410" custLinFactNeighborY="-78458">
        <dgm:presLayoutVars>
          <dgm:bulletEnabled val="1"/>
        </dgm:presLayoutVars>
      </dgm:prSet>
      <dgm:spPr/>
    </dgm:pt>
    <dgm:pt modelId="{D49976D1-2A46-429C-BC89-0CE208DEF52F}" type="pres">
      <dgm:prSet presAssocID="{35737CEA-6E2A-4360-8EA6-D684724E2309}" presName="aSpace" presStyleCnt="0"/>
      <dgm:spPr/>
    </dgm:pt>
    <dgm:pt modelId="{95B23137-B3EC-4DB9-88D8-9F0FAD0C6B01}" type="pres">
      <dgm:prSet presAssocID="{D444CC45-48B9-49F8-96E6-343242F178D7}" presName="aNode" presStyleLbl="fgAcc1" presStyleIdx="1" presStyleCnt="4" custScaleX="142360" custScaleY="200238" custLinFactNeighborX="21410" custLinFactNeighborY="-78458">
        <dgm:presLayoutVars>
          <dgm:bulletEnabled val="1"/>
        </dgm:presLayoutVars>
      </dgm:prSet>
      <dgm:spPr/>
    </dgm:pt>
    <dgm:pt modelId="{0DFA5A7D-30DA-4102-AD6E-BFC27339C83B}" type="pres">
      <dgm:prSet presAssocID="{D444CC45-48B9-49F8-96E6-343242F178D7}" presName="aSpace" presStyleCnt="0"/>
      <dgm:spPr/>
    </dgm:pt>
    <dgm:pt modelId="{E7BF8C8E-4475-4D72-9998-B4058600B379}" type="pres">
      <dgm:prSet presAssocID="{96079E2F-E3A6-4C23-BF33-639634A6D411}" presName="aNode" presStyleLbl="fgAcc1" presStyleIdx="2" presStyleCnt="4" custScaleX="142360" custScaleY="200238" custLinFactNeighborX="21410" custLinFactNeighborY="-78458">
        <dgm:presLayoutVars>
          <dgm:bulletEnabled val="1"/>
        </dgm:presLayoutVars>
      </dgm:prSet>
      <dgm:spPr/>
    </dgm:pt>
    <dgm:pt modelId="{149E9024-3794-45D7-95ED-D008BC9AB251}" type="pres">
      <dgm:prSet presAssocID="{96079E2F-E3A6-4C23-BF33-639634A6D411}" presName="aSpace" presStyleCnt="0"/>
      <dgm:spPr/>
    </dgm:pt>
    <dgm:pt modelId="{67B5501E-583A-4D8C-A9D9-E9456508DA7B}" type="pres">
      <dgm:prSet presAssocID="{1ABBDC6A-7C58-4E44-9DA0-9CFF6932A7C3}" presName="aNode" presStyleLbl="fgAcc1" presStyleIdx="3" presStyleCnt="4" custScaleX="142360" custScaleY="200238" custLinFactNeighborX="21410" custLinFactNeighborY="-78458">
        <dgm:presLayoutVars>
          <dgm:bulletEnabled val="1"/>
        </dgm:presLayoutVars>
      </dgm:prSet>
      <dgm:spPr/>
    </dgm:pt>
    <dgm:pt modelId="{CCE34699-C150-472F-A00A-B27D562CB4AD}" type="pres">
      <dgm:prSet presAssocID="{1ABBDC6A-7C58-4E44-9DA0-9CFF6932A7C3}" presName="aSpace" presStyleCnt="0"/>
      <dgm:spPr/>
    </dgm:pt>
  </dgm:ptLst>
  <dgm:cxnLst>
    <dgm:cxn modelId="{7F138319-80CA-4CED-A3AD-EA04F8EB2869}" srcId="{0C50AAE0-8469-4AC0-BAC2-B51A22ABA56B}" destId="{35737CEA-6E2A-4360-8EA6-D684724E2309}" srcOrd="0" destOrd="0" parTransId="{F468FC23-277F-4CA8-B21E-BADDA32E7BE7}" sibTransId="{869196F1-417C-4A4E-B83B-C69262551856}"/>
    <dgm:cxn modelId="{4F59A558-3CBE-4913-9640-9D08A43E8AD3}" type="presOf" srcId="{D444CC45-48B9-49F8-96E6-343242F178D7}" destId="{95B23137-B3EC-4DB9-88D8-9F0FAD0C6B01}" srcOrd="0" destOrd="0" presId="urn:microsoft.com/office/officeart/2005/8/layout/pyramid2"/>
    <dgm:cxn modelId="{AB31C388-13B1-4E13-8B94-565402DF84C7}" srcId="{0C50AAE0-8469-4AC0-BAC2-B51A22ABA56B}" destId="{1ABBDC6A-7C58-4E44-9DA0-9CFF6932A7C3}" srcOrd="3" destOrd="0" parTransId="{41751BA4-7CBC-43C8-A352-28AC32092D5D}" sibTransId="{CE9694E8-2590-494B-ADCE-896380EA8B9B}"/>
    <dgm:cxn modelId="{E5D71E9C-61D6-415D-9EEE-05DE22A37B22}" srcId="{0C50AAE0-8469-4AC0-BAC2-B51A22ABA56B}" destId="{96079E2F-E3A6-4C23-BF33-639634A6D411}" srcOrd="2" destOrd="0" parTransId="{204788EB-6952-4F4B-81BE-3FBC069B7B5D}" sibTransId="{7AC18A42-41AD-47AF-BA58-B2EAF8943803}"/>
    <dgm:cxn modelId="{2B1AF4AB-2D08-48A5-9AD1-1F73EB7B2A3A}" srcId="{0C50AAE0-8469-4AC0-BAC2-B51A22ABA56B}" destId="{D444CC45-48B9-49F8-96E6-343242F178D7}" srcOrd="1" destOrd="0" parTransId="{5D51BE22-F861-4489-960E-21A0DA662BAA}" sibTransId="{A297B68B-AF2D-4FB8-934F-FB1948D2FA17}"/>
    <dgm:cxn modelId="{FB31E3C5-D686-477F-BE3F-2814E03E1BB1}" type="presOf" srcId="{1ABBDC6A-7C58-4E44-9DA0-9CFF6932A7C3}" destId="{67B5501E-583A-4D8C-A9D9-E9456508DA7B}" srcOrd="0" destOrd="0" presId="urn:microsoft.com/office/officeart/2005/8/layout/pyramid2"/>
    <dgm:cxn modelId="{DA4179C8-6A53-45F3-94EE-EDB5B6E99C08}" type="presOf" srcId="{35737CEA-6E2A-4360-8EA6-D684724E2309}" destId="{6B4A6602-4C42-4CEE-B044-95348975E570}" srcOrd="0" destOrd="0" presId="urn:microsoft.com/office/officeart/2005/8/layout/pyramid2"/>
    <dgm:cxn modelId="{6CFEAFD6-0D35-424C-9429-E8AA45B77CF6}" type="presOf" srcId="{0C50AAE0-8469-4AC0-BAC2-B51A22ABA56B}" destId="{EB85C024-8373-4B5B-8D5E-91A315346808}" srcOrd="0" destOrd="0" presId="urn:microsoft.com/office/officeart/2005/8/layout/pyramid2"/>
    <dgm:cxn modelId="{1EA6C7FF-EA5D-4EE1-AB9F-0A55180A8C9F}" type="presOf" srcId="{96079E2F-E3A6-4C23-BF33-639634A6D411}" destId="{E7BF8C8E-4475-4D72-9998-B4058600B379}" srcOrd="0" destOrd="0" presId="urn:microsoft.com/office/officeart/2005/8/layout/pyramid2"/>
    <dgm:cxn modelId="{A301E9F1-F005-4A49-B809-34D4D2AD6876}" type="presParOf" srcId="{EB85C024-8373-4B5B-8D5E-91A315346808}" destId="{CD7C8C8D-E84E-4605-AEE3-EE401CE975F5}" srcOrd="0" destOrd="0" presId="urn:microsoft.com/office/officeart/2005/8/layout/pyramid2"/>
    <dgm:cxn modelId="{D8154F09-CCAE-4AFD-BF97-62FE3F50EF22}" type="presParOf" srcId="{EB85C024-8373-4B5B-8D5E-91A315346808}" destId="{BAC11C73-6E7D-4117-AEB6-F2B42463C5BB}" srcOrd="1" destOrd="0" presId="urn:microsoft.com/office/officeart/2005/8/layout/pyramid2"/>
    <dgm:cxn modelId="{B78D9122-1F3B-4F9B-8A40-DAE9287F8ABC}" type="presParOf" srcId="{BAC11C73-6E7D-4117-AEB6-F2B42463C5BB}" destId="{6B4A6602-4C42-4CEE-B044-95348975E570}" srcOrd="0" destOrd="0" presId="urn:microsoft.com/office/officeart/2005/8/layout/pyramid2"/>
    <dgm:cxn modelId="{C072FF9F-FF60-4E21-AE47-481C85C0B233}" type="presParOf" srcId="{BAC11C73-6E7D-4117-AEB6-F2B42463C5BB}" destId="{D49976D1-2A46-429C-BC89-0CE208DEF52F}" srcOrd="1" destOrd="0" presId="urn:microsoft.com/office/officeart/2005/8/layout/pyramid2"/>
    <dgm:cxn modelId="{B86DB5A7-4281-4C21-A32E-86107FA358F1}" type="presParOf" srcId="{BAC11C73-6E7D-4117-AEB6-F2B42463C5BB}" destId="{95B23137-B3EC-4DB9-88D8-9F0FAD0C6B01}" srcOrd="2" destOrd="0" presId="urn:microsoft.com/office/officeart/2005/8/layout/pyramid2"/>
    <dgm:cxn modelId="{829BFB2A-25F9-48ED-A0C3-A74F4F85BC0D}" type="presParOf" srcId="{BAC11C73-6E7D-4117-AEB6-F2B42463C5BB}" destId="{0DFA5A7D-30DA-4102-AD6E-BFC27339C83B}" srcOrd="3" destOrd="0" presId="urn:microsoft.com/office/officeart/2005/8/layout/pyramid2"/>
    <dgm:cxn modelId="{F5A52002-AE35-448A-AB23-C5AEFBD4FF01}" type="presParOf" srcId="{BAC11C73-6E7D-4117-AEB6-F2B42463C5BB}" destId="{E7BF8C8E-4475-4D72-9998-B4058600B379}" srcOrd="4" destOrd="0" presId="urn:microsoft.com/office/officeart/2005/8/layout/pyramid2"/>
    <dgm:cxn modelId="{A25E8FBE-A975-4A9D-AEDA-D21CD1EBDCBE}" type="presParOf" srcId="{BAC11C73-6E7D-4117-AEB6-F2B42463C5BB}" destId="{149E9024-3794-45D7-95ED-D008BC9AB251}" srcOrd="5" destOrd="0" presId="urn:microsoft.com/office/officeart/2005/8/layout/pyramid2"/>
    <dgm:cxn modelId="{7EA7C664-BAE9-411E-9EDB-4A9796130659}" type="presParOf" srcId="{BAC11C73-6E7D-4117-AEB6-F2B42463C5BB}" destId="{67B5501E-583A-4D8C-A9D9-E9456508DA7B}" srcOrd="6" destOrd="0" presId="urn:microsoft.com/office/officeart/2005/8/layout/pyramid2"/>
    <dgm:cxn modelId="{01DC382D-82C3-44B5-AD24-50BA66D259D2}" type="presParOf" srcId="{BAC11C73-6E7D-4117-AEB6-F2B42463C5BB}" destId="{CCE34699-C150-472F-A00A-B27D562CB4AD}"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A6BBB65-B76F-440A-ACFA-C64241A6EA65}" type="doc">
      <dgm:prSet loTypeId="urn:microsoft.com/office/officeart/2005/8/layout/vList3" loCatId="list" qsTypeId="urn:microsoft.com/office/officeart/2005/8/quickstyle/simple1" qsCatId="simple" csTypeId="urn:microsoft.com/office/officeart/2005/8/colors/colorful2" csCatId="colorful"/>
      <dgm:spPr/>
      <dgm:t>
        <a:bodyPr/>
        <a:lstStyle/>
        <a:p>
          <a:endParaRPr lang="en-US"/>
        </a:p>
      </dgm:t>
    </dgm:pt>
    <dgm:pt modelId="{A3412880-5194-4467-95D6-5374F76F036E}">
      <dgm:prSet/>
      <dgm:spPr/>
      <dgm:t>
        <a:bodyPr/>
        <a:lstStyle/>
        <a:p>
          <a:pPr rtl="0"/>
          <a:r>
            <a:rPr lang="en-US" dirty="0"/>
            <a:t>Legal implications involved ---  functions of various personnel---- policy issues .</a:t>
          </a:r>
        </a:p>
      </dgm:t>
    </dgm:pt>
    <dgm:pt modelId="{E87948F1-8E87-49C4-8306-88952718EA10}" type="parTrans" cxnId="{DA07DC63-434F-46D7-9D7A-7DDC10C05F93}">
      <dgm:prSet/>
      <dgm:spPr/>
      <dgm:t>
        <a:bodyPr/>
        <a:lstStyle/>
        <a:p>
          <a:endParaRPr lang="en-US"/>
        </a:p>
      </dgm:t>
    </dgm:pt>
    <dgm:pt modelId="{33B99EA3-ED29-4F29-B0C6-F3640FFEEFF3}" type="sibTrans" cxnId="{DA07DC63-434F-46D7-9D7A-7DDC10C05F93}">
      <dgm:prSet/>
      <dgm:spPr/>
      <dgm:t>
        <a:bodyPr/>
        <a:lstStyle/>
        <a:p>
          <a:endParaRPr lang="en-US"/>
        </a:p>
      </dgm:t>
    </dgm:pt>
    <dgm:pt modelId="{CAFA54C8-C251-4929-89EA-955CDDA6E776}">
      <dgm:prSet/>
      <dgm:spPr/>
      <dgm:t>
        <a:bodyPr/>
        <a:lstStyle/>
        <a:p>
          <a:pPr rtl="0"/>
          <a:r>
            <a:rPr lang="en-US" dirty="0"/>
            <a:t>Information of offenders antecedents –social and personal problems leading to the act</a:t>
          </a:r>
        </a:p>
      </dgm:t>
    </dgm:pt>
    <dgm:pt modelId="{89C7B963-9A19-4B14-B73E-B445BAB21D44}" type="parTrans" cxnId="{AB04BE90-DC25-4D44-99CA-5E910D21541E}">
      <dgm:prSet/>
      <dgm:spPr/>
      <dgm:t>
        <a:bodyPr/>
        <a:lstStyle/>
        <a:p>
          <a:endParaRPr lang="en-US"/>
        </a:p>
      </dgm:t>
    </dgm:pt>
    <dgm:pt modelId="{3C71E2DD-A365-4F16-BA6D-8D2509C6E2CD}" type="sibTrans" cxnId="{AB04BE90-DC25-4D44-99CA-5E910D21541E}">
      <dgm:prSet/>
      <dgm:spPr/>
      <dgm:t>
        <a:bodyPr/>
        <a:lstStyle/>
        <a:p>
          <a:endParaRPr lang="en-US"/>
        </a:p>
      </dgm:t>
    </dgm:pt>
    <dgm:pt modelId="{4DB53D0C-D600-49D1-A38A-8C5ED649414D}">
      <dgm:prSet/>
      <dgm:spPr/>
      <dgm:t>
        <a:bodyPr/>
        <a:lstStyle/>
        <a:p>
          <a:pPr rtl="0"/>
          <a:r>
            <a:rPr lang="en-US" dirty="0"/>
            <a:t>Attitudes  and his readiness to co operate with the probation staff</a:t>
          </a:r>
        </a:p>
      </dgm:t>
    </dgm:pt>
    <dgm:pt modelId="{DB544720-0DD5-4F57-9E32-D0737DED03F2}" type="parTrans" cxnId="{30017AD0-5BBF-4DC6-A28C-8DC8757B14CC}">
      <dgm:prSet/>
      <dgm:spPr/>
      <dgm:t>
        <a:bodyPr/>
        <a:lstStyle/>
        <a:p>
          <a:endParaRPr lang="en-US"/>
        </a:p>
      </dgm:t>
    </dgm:pt>
    <dgm:pt modelId="{370D3426-3501-4218-B20A-4C44C4C816F9}" type="sibTrans" cxnId="{30017AD0-5BBF-4DC6-A28C-8DC8757B14CC}">
      <dgm:prSet/>
      <dgm:spPr/>
      <dgm:t>
        <a:bodyPr/>
        <a:lstStyle/>
        <a:p>
          <a:endParaRPr lang="en-US"/>
        </a:p>
      </dgm:t>
    </dgm:pt>
    <dgm:pt modelId="{7B44014F-BAD3-4A20-B4AA-024BD8D0D30A}">
      <dgm:prSet/>
      <dgm:spPr/>
      <dgm:t>
        <a:bodyPr/>
        <a:lstStyle/>
        <a:p>
          <a:pPr rtl="0"/>
          <a:r>
            <a:rPr lang="en-US" dirty="0"/>
            <a:t>Knowledge of functions and responsibilities of as a probation officer.</a:t>
          </a:r>
        </a:p>
      </dgm:t>
    </dgm:pt>
    <dgm:pt modelId="{DF75AC1B-AE1D-4D61-BDE0-BF0501650AAF}" type="parTrans" cxnId="{7AD81676-1177-482D-A77F-22D445E269A4}">
      <dgm:prSet/>
      <dgm:spPr/>
      <dgm:t>
        <a:bodyPr/>
        <a:lstStyle/>
        <a:p>
          <a:endParaRPr lang="en-US"/>
        </a:p>
      </dgm:t>
    </dgm:pt>
    <dgm:pt modelId="{B8CE7BA2-9556-4A60-8954-5CB8983BFB67}" type="sibTrans" cxnId="{7AD81676-1177-482D-A77F-22D445E269A4}">
      <dgm:prSet/>
      <dgm:spPr/>
      <dgm:t>
        <a:bodyPr/>
        <a:lstStyle/>
        <a:p>
          <a:endParaRPr lang="en-US"/>
        </a:p>
      </dgm:t>
    </dgm:pt>
    <dgm:pt modelId="{FED1DE74-202D-4433-A5FE-218F4F017315}" type="pres">
      <dgm:prSet presAssocID="{5A6BBB65-B76F-440A-ACFA-C64241A6EA65}" presName="linearFlow" presStyleCnt="0">
        <dgm:presLayoutVars>
          <dgm:dir/>
          <dgm:resizeHandles val="exact"/>
        </dgm:presLayoutVars>
      </dgm:prSet>
      <dgm:spPr/>
    </dgm:pt>
    <dgm:pt modelId="{23B26BDB-6F40-491D-9BA9-E434E0A38987}" type="pres">
      <dgm:prSet presAssocID="{A3412880-5194-4467-95D6-5374F76F036E}" presName="composite" presStyleCnt="0"/>
      <dgm:spPr/>
    </dgm:pt>
    <dgm:pt modelId="{4F2400C1-AFFD-4E56-9CAD-1C784B6F10AF}" type="pres">
      <dgm:prSet presAssocID="{A3412880-5194-4467-95D6-5374F76F036E}" presName="imgShp" presStyleLbl="fgImgPlace1" presStyleIdx="0" presStyleCnt="4"/>
      <dgm:spPr/>
    </dgm:pt>
    <dgm:pt modelId="{E29D415E-3175-4191-9BC7-ECCEADFE6DC7}" type="pres">
      <dgm:prSet presAssocID="{A3412880-5194-4467-95D6-5374F76F036E}" presName="txShp" presStyleLbl="node1" presStyleIdx="0" presStyleCnt="4">
        <dgm:presLayoutVars>
          <dgm:bulletEnabled val="1"/>
        </dgm:presLayoutVars>
      </dgm:prSet>
      <dgm:spPr/>
    </dgm:pt>
    <dgm:pt modelId="{9907B8EF-9693-4549-8E2B-C16864CFAF7A}" type="pres">
      <dgm:prSet presAssocID="{33B99EA3-ED29-4F29-B0C6-F3640FFEEFF3}" presName="spacing" presStyleCnt="0"/>
      <dgm:spPr/>
    </dgm:pt>
    <dgm:pt modelId="{9D91A24A-C927-4B0E-AEB8-ADE6FC3B3C21}" type="pres">
      <dgm:prSet presAssocID="{CAFA54C8-C251-4929-89EA-955CDDA6E776}" presName="composite" presStyleCnt="0"/>
      <dgm:spPr/>
    </dgm:pt>
    <dgm:pt modelId="{E607CDD6-527F-4A41-8C00-ACC7C478718E}" type="pres">
      <dgm:prSet presAssocID="{CAFA54C8-C251-4929-89EA-955CDDA6E776}" presName="imgShp" presStyleLbl="fgImgPlace1" presStyleIdx="1" presStyleCnt="4"/>
      <dgm:spPr/>
    </dgm:pt>
    <dgm:pt modelId="{84D9ACAD-30A0-4B1B-8CF2-D9029FD430C2}" type="pres">
      <dgm:prSet presAssocID="{CAFA54C8-C251-4929-89EA-955CDDA6E776}" presName="txShp" presStyleLbl="node1" presStyleIdx="1" presStyleCnt="4">
        <dgm:presLayoutVars>
          <dgm:bulletEnabled val="1"/>
        </dgm:presLayoutVars>
      </dgm:prSet>
      <dgm:spPr/>
    </dgm:pt>
    <dgm:pt modelId="{5EB312F5-7296-49E6-AD89-80009C35F9B4}" type="pres">
      <dgm:prSet presAssocID="{3C71E2DD-A365-4F16-BA6D-8D2509C6E2CD}" presName="spacing" presStyleCnt="0"/>
      <dgm:spPr/>
    </dgm:pt>
    <dgm:pt modelId="{C0BF54AD-4767-4E98-A740-BEC660513B8D}" type="pres">
      <dgm:prSet presAssocID="{4DB53D0C-D600-49D1-A38A-8C5ED649414D}" presName="composite" presStyleCnt="0"/>
      <dgm:spPr/>
    </dgm:pt>
    <dgm:pt modelId="{C8C3E062-4314-429B-A937-885871873D09}" type="pres">
      <dgm:prSet presAssocID="{4DB53D0C-D600-49D1-A38A-8C5ED649414D}" presName="imgShp" presStyleLbl="fgImgPlace1" presStyleIdx="2" presStyleCnt="4"/>
      <dgm:spPr/>
    </dgm:pt>
    <dgm:pt modelId="{09C1F536-1822-41B8-8409-240BD53EA2ED}" type="pres">
      <dgm:prSet presAssocID="{4DB53D0C-D600-49D1-A38A-8C5ED649414D}" presName="txShp" presStyleLbl="node1" presStyleIdx="2" presStyleCnt="4">
        <dgm:presLayoutVars>
          <dgm:bulletEnabled val="1"/>
        </dgm:presLayoutVars>
      </dgm:prSet>
      <dgm:spPr/>
    </dgm:pt>
    <dgm:pt modelId="{EB81410D-3260-490C-9174-57CB603AE5C3}" type="pres">
      <dgm:prSet presAssocID="{370D3426-3501-4218-B20A-4C44C4C816F9}" presName="spacing" presStyleCnt="0"/>
      <dgm:spPr/>
    </dgm:pt>
    <dgm:pt modelId="{56A91742-F891-4EC9-BBB9-6E6C145E70CA}" type="pres">
      <dgm:prSet presAssocID="{7B44014F-BAD3-4A20-B4AA-024BD8D0D30A}" presName="composite" presStyleCnt="0"/>
      <dgm:spPr/>
    </dgm:pt>
    <dgm:pt modelId="{9ACC3032-DF5F-468E-9A9C-FC486D32A9CB}" type="pres">
      <dgm:prSet presAssocID="{7B44014F-BAD3-4A20-B4AA-024BD8D0D30A}" presName="imgShp" presStyleLbl="fgImgPlace1" presStyleIdx="3" presStyleCnt="4"/>
      <dgm:spPr/>
    </dgm:pt>
    <dgm:pt modelId="{1335F9C8-C8E9-478B-B026-7D51ABA948DF}" type="pres">
      <dgm:prSet presAssocID="{7B44014F-BAD3-4A20-B4AA-024BD8D0D30A}" presName="txShp" presStyleLbl="node1" presStyleIdx="3" presStyleCnt="4">
        <dgm:presLayoutVars>
          <dgm:bulletEnabled val="1"/>
        </dgm:presLayoutVars>
      </dgm:prSet>
      <dgm:spPr/>
    </dgm:pt>
  </dgm:ptLst>
  <dgm:cxnLst>
    <dgm:cxn modelId="{DA07DC63-434F-46D7-9D7A-7DDC10C05F93}" srcId="{5A6BBB65-B76F-440A-ACFA-C64241A6EA65}" destId="{A3412880-5194-4467-95D6-5374F76F036E}" srcOrd="0" destOrd="0" parTransId="{E87948F1-8E87-49C4-8306-88952718EA10}" sibTransId="{33B99EA3-ED29-4F29-B0C6-F3640FFEEFF3}"/>
    <dgm:cxn modelId="{EE146C6D-13B2-472C-9A71-6DAF68F54FEF}" type="presOf" srcId="{4DB53D0C-D600-49D1-A38A-8C5ED649414D}" destId="{09C1F536-1822-41B8-8409-240BD53EA2ED}" srcOrd="0" destOrd="0" presId="urn:microsoft.com/office/officeart/2005/8/layout/vList3"/>
    <dgm:cxn modelId="{926C7E6D-78E3-447D-9167-3D33E5AAA5C1}" type="presOf" srcId="{5A6BBB65-B76F-440A-ACFA-C64241A6EA65}" destId="{FED1DE74-202D-4433-A5FE-218F4F017315}" srcOrd="0" destOrd="0" presId="urn:microsoft.com/office/officeart/2005/8/layout/vList3"/>
    <dgm:cxn modelId="{4758886D-43A7-452D-96F2-CD9F1761A8CA}" type="presOf" srcId="{CAFA54C8-C251-4929-89EA-955CDDA6E776}" destId="{84D9ACAD-30A0-4B1B-8CF2-D9029FD430C2}" srcOrd="0" destOrd="0" presId="urn:microsoft.com/office/officeart/2005/8/layout/vList3"/>
    <dgm:cxn modelId="{7AD81676-1177-482D-A77F-22D445E269A4}" srcId="{5A6BBB65-B76F-440A-ACFA-C64241A6EA65}" destId="{7B44014F-BAD3-4A20-B4AA-024BD8D0D30A}" srcOrd="3" destOrd="0" parTransId="{DF75AC1B-AE1D-4D61-BDE0-BF0501650AAF}" sibTransId="{B8CE7BA2-9556-4A60-8954-5CB8983BFB67}"/>
    <dgm:cxn modelId="{6BC3F584-F138-4A7D-9321-C650AF447870}" type="presOf" srcId="{A3412880-5194-4467-95D6-5374F76F036E}" destId="{E29D415E-3175-4191-9BC7-ECCEADFE6DC7}" srcOrd="0" destOrd="0" presId="urn:microsoft.com/office/officeart/2005/8/layout/vList3"/>
    <dgm:cxn modelId="{AB04BE90-DC25-4D44-99CA-5E910D21541E}" srcId="{5A6BBB65-B76F-440A-ACFA-C64241A6EA65}" destId="{CAFA54C8-C251-4929-89EA-955CDDA6E776}" srcOrd="1" destOrd="0" parTransId="{89C7B963-9A19-4B14-B73E-B445BAB21D44}" sibTransId="{3C71E2DD-A365-4F16-BA6D-8D2509C6E2CD}"/>
    <dgm:cxn modelId="{A7660A94-4EBC-4D8E-890C-1B38575DBD44}" type="presOf" srcId="{7B44014F-BAD3-4A20-B4AA-024BD8D0D30A}" destId="{1335F9C8-C8E9-478B-B026-7D51ABA948DF}" srcOrd="0" destOrd="0" presId="urn:microsoft.com/office/officeart/2005/8/layout/vList3"/>
    <dgm:cxn modelId="{30017AD0-5BBF-4DC6-A28C-8DC8757B14CC}" srcId="{5A6BBB65-B76F-440A-ACFA-C64241A6EA65}" destId="{4DB53D0C-D600-49D1-A38A-8C5ED649414D}" srcOrd="2" destOrd="0" parTransId="{DB544720-0DD5-4F57-9E32-D0737DED03F2}" sibTransId="{370D3426-3501-4218-B20A-4C44C4C816F9}"/>
    <dgm:cxn modelId="{10538A4B-602D-4B68-AB82-4F1E9272A8B2}" type="presParOf" srcId="{FED1DE74-202D-4433-A5FE-218F4F017315}" destId="{23B26BDB-6F40-491D-9BA9-E434E0A38987}" srcOrd="0" destOrd="0" presId="urn:microsoft.com/office/officeart/2005/8/layout/vList3"/>
    <dgm:cxn modelId="{A920FD60-E2DC-47F7-BE2F-C32A9D43FE31}" type="presParOf" srcId="{23B26BDB-6F40-491D-9BA9-E434E0A38987}" destId="{4F2400C1-AFFD-4E56-9CAD-1C784B6F10AF}" srcOrd="0" destOrd="0" presId="urn:microsoft.com/office/officeart/2005/8/layout/vList3"/>
    <dgm:cxn modelId="{0C995749-F097-4F81-B8BF-D6EB0E189E59}" type="presParOf" srcId="{23B26BDB-6F40-491D-9BA9-E434E0A38987}" destId="{E29D415E-3175-4191-9BC7-ECCEADFE6DC7}" srcOrd="1" destOrd="0" presId="urn:microsoft.com/office/officeart/2005/8/layout/vList3"/>
    <dgm:cxn modelId="{EF2A0EF1-62EB-4E02-AC38-EC5DDB9B8920}" type="presParOf" srcId="{FED1DE74-202D-4433-A5FE-218F4F017315}" destId="{9907B8EF-9693-4549-8E2B-C16864CFAF7A}" srcOrd="1" destOrd="0" presId="urn:microsoft.com/office/officeart/2005/8/layout/vList3"/>
    <dgm:cxn modelId="{D0853515-7833-432B-BDD6-83FAACD51CAE}" type="presParOf" srcId="{FED1DE74-202D-4433-A5FE-218F4F017315}" destId="{9D91A24A-C927-4B0E-AEB8-ADE6FC3B3C21}" srcOrd="2" destOrd="0" presId="urn:microsoft.com/office/officeart/2005/8/layout/vList3"/>
    <dgm:cxn modelId="{0BD48210-0CB3-4EF7-89CF-D910ABF26457}" type="presParOf" srcId="{9D91A24A-C927-4B0E-AEB8-ADE6FC3B3C21}" destId="{E607CDD6-527F-4A41-8C00-ACC7C478718E}" srcOrd="0" destOrd="0" presId="urn:microsoft.com/office/officeart/2005/8/layout/vList3"/>
    <dgm:cxn modelId="{1730DC33-3335-409E-A272-2CC38DF6C1E3}" type="presParOf" srcId="{9D91A24A-C927-4B0E-AEB8-ADE6FC3B3C21}" destId="{84D9ACAD-30A0-4B1B-8CF2-D9029FD430C2}" srcOrd="1" destOrd="0" presId="urn:microsoft.com/office/officeart/2005/8/layout/vList3"/>
    <dgm:cxn modelId="{62C16E76-964A-4112-B49C-E902B3F49962}" type="presParOf" srcId="{FED1DE74-202D-4433-A5FE-218F4F017315}" destId="{5EB312F5-7296-49E6-AD89-80009C35F9B4}" srcOrd="3" destOrd="0" presId="urn:microsoft.com/office/officeart/2005/8/layout/vList3"/>
    <dgm:cxn modelId="{1BDB73AC-2AD5-4426-B082-6F4CED4E09FA}" type="presParOf" srcId="{FED1DE74-202D-4433-A5FE-218F4F017315}" destId="{C0BF54AD-4767-4E98-A740-BEC660513B8D}" srcOrd="4" destOrd="0" presId="urn:microsoft.com/office/officeart/2005/8/layout/vList3"/>
    <dgm:cxn modelId="{9A3128E0-F5CF-49A7-9AD2-49F409A00A89}" type="presParOf" srcId="{C0BF54AD-4767-4E98-A740-BEC660513B8D}" destId="{C8C3E062-4314-429B-A937-885871873D09}" srcOrd="0" destOrd="0" presId="urn:microsoft.com/office/officeart/2005/8/layout/vList3"/>
    <dgm:cxn modelId="{7DB06256-9167-4590-88F1-667B4813E11A}" type="presParOf" srcId="{C0BF54AD-4767-4E98-A740-BEC660513B8D}" destId="{09C1F536-1822-41B8-8409-240BD53EA2ED}" srcOrd="1" destOrd="0" presId="urn:microsoft.com/office/officeart/2005/8/layout/vList3"/>
    <dgm:cxn modelId="{0D367142-3691-4F1B-9A1F-7B9F7AA53F87}" type="presParOf" srcId="{FED1DE74-202D-4433-A5FE-218F4F017315}" destId="{EB81410D-3260-490C-9174-57CB603AE5C3}" srcOrd="5" destOrd="0" presId="urn:microsoft.com/office/officeart/2005/8/layout/vList3"/>
    <dgm:cxn modelId="{3FA90BFF-0AEA-4666-9ADB-1A65AC922184}" type="presParOf" srcId="{FED1DE74-202D-4433-A5FE-218F4F017315}" destId="{56A91742-F891-4EC9-BBB9-6E6C145E70CA}" srcOrd="6" destOrd="0" presId="urn:microsoft.com/office/officeart/2005/8/layout/vList3"/>
    <dgm:cxn modelId="{E3BD2963-4A84-4601-A483-72D9C0F55151}" type="presParOf" srcId="{56A91742-F891-4EC9-BBB9-6E6C145E70CA}" destId="{9ACC3032-DF5F-468E-9A9C-FC486D32A9CB}" srcOrd="0" destOrd="0" presId="urn:microsoft.com/office/officeart/2005/8/layout/vList3"/>
    <dgm:cxn modelId="{BBA0F98A-23CC-4F88-B2E2-B6744B1A8171}" type="presParOf" srcId="{56A91742-F891-4EC9-BBB9-6E6C145E70CA}" destId="{1335F9C8-C8E9-478B-B026-7D51ABA948D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77AD803-4D3B-45E6-A072-8A393E79E953}" type="doc">
      <dgm:prSet loTypeId="urn:microsoft.com/office/officeart/2005/8/layout/vList2" loCatId="list" qsTypeId="urn:microsoft.com/office/officeart/2005/8/quickstyle/simple1" qsCatId="simple" csTypeId="urn:microsoft.com/office/officeart/2005/8/colors/colorful1#2" csCatId="colorful"/>
      <dgm:spPr/>
      <dgm:t>
        <a:bodyPr/>
        <a:lstStyle/>
        <a:p>
          <a:endParaRPr lang="en-US"/>
        </a:p>
      </dgm:t>
    </dgm:pt>
    <dgm:pt modelId="{E2D94EFD-F6B7-45A3-94E0-BD3BFDB2B87A}">
      <dgm:prSet/>
      <dgm:spPr/>
      <dgm:t>
        <a:bodyPr/>
        <a:lstStyle/>
        <a:p>
          <a:pPr rtl="0"/>
          <a:r>
            <a:rPr lang="en-US" dirty="0"/>
            <a:t>Investigation and surveillance</a:t>
          </a:r>
        </a:p>
      </dgm:t>
    </dgm:pt>
    <dgm:pt modelId="{C0D7B652-F36C-4C6A-A702-DC32C6844AC3}" type="parTrans" cxnId="{1195CC27-BB18-440B-A123-6955D6F44FC1}">
      <dgm:prSet/>
      <dgm:spPr/>
      <dgm:t>
        <a:bodyPr/>
        <a:lstStyle/>
        <a:p>
          <a:endParaRPr lang="en-US"/>
        </a:p>
      </dgm:t>
    </dgm:pt>
    <dgm:pt modelId="{B043806E-A1CE-46C6-87F2-9290AF30DC85}" type="sibTrans" cxnId="{1195CC27-BB18-440B-A123-6955D6F44FC1}">
      <dgm:prSet/>
      <dgm:spPr/>
      <dgm:t>
        <a:bodyPr/>
        <a:lstStyle/>
        <a:p>
          <a:endParaRPr lang="en-US"/>
        </a:p>
      </dgm:t>
    </dgm:pt>
    <dgm:pt modelId="{1C310087-8115-48B4-94AD-A37333C5708A}">
      <dgm:prSet/>
      <dgm:spPr/>
      <dgm:t>
        <a:bodyPr/>
        <a:lstStyle/>
        <a:p>
          <a:pPr rtl="0"/>
          <a:r>
            <a:rPr lang="en-US" dirty="0"/>
            <a:t>Use of professional control to modify offenders </a:t>
          </a:r>
          <a:r>
            <a:rPr lang="en-US" dirty="0" err="1"/>
            <a:t>behaviour</a:t>
          </a:r>
          <a:endParaRPr lang="en-US" dirty="0"/>
        </a:p>
      </dgm:t>
    </dgm:pt>
    <dgm:pt modelId="{47E3B3A7-6071-4C15-AE97-F8604FDB0A08}" type="parTrans" cxnId="{CA60F243-6DED-4D31-B81C-01EB4534E0F3}">
      <dgm:prSet/>
      <dgm:spPr/>
      <dgm:t>
        <a:bodyPr/>
        <a:lstStyle/>
        <a:p>
          <a:endParaRPr lang="en-US"/>
        </a:p>
      </dgm:t>
    </dgm:pt>
    <dgm:pt modelId="{B2B8446B-9F9A-470D-9549-D5FBAACEBEFF}" type="sibTrans" cxnId="{CA60F243-6DED-4D31-B81C-01EB4534E0F3}">
      <dgm:prSet/>
      <dgm:spPr/>
      <dgm:t>
        <a:bodyPr/>
        <a:lstStyle/>
        <a:p>
          <a:endParaRPr lang="en-US"/>
        </a:p>
      </dgm:t>
    </dgm:pt>
    <dgm:pt modelId="{590CFC0B-8A24-4B75-9A29-2B171DA6EAD9}">
      <dgm:prSet/>
      <dgm:spPr/>
      <dgm:t>
        <a:bodyPr/>
        <a:lstStyle/>
        <a:p>
          <a:pPr rtl="0"/>
          <a:r>
            <a:rPr lang="en-US" dirty="0"/>
            <a:t>Acting as legal authority with responsibility of value change.</a:t>
          </a:r>
        </a:p>
      </dgm:t>
    </dgm:pt>
    <dgm:pt modelId="{E45CD9A3-C7FE-4950-A42A-9ACF1C59257D}" type="parTrans" cxnId="{D0FF67EF-4827-46A1-8C92-0B25D5B1890C}">
      <dgm:prSet/>
      <dgm:spPr/>
      <dgm:t>
        <a:bodyPr/>
        <a:lstStyle/>
        <a:p>
          <a:endParaRPr lang="en-US"/>
        </a:p>
      </dgm:t>
    </dgm:pt>
    <dgm:pt modelId="{6CA0DCFE-EDE9-4A88-96F1-ACFA2FD4FEC5}" type="sibTrans" cxnId="{D0FF67EF-4827-46A1-8C92-0B25D5B1890C}">
      <dgm:prSet/>
      <dgm:spPr/>
      <dgm:t>
        <a:bodyPr/>
        <a:lstStyle/>
        <a:p>
          <a:endParaRPr lang="en-US"/>
        </a:p>
      </dgm:t>
    </dgm:pt>
    <dgm:pt modelId="{A866560B-8E38-4178-A217-58D97CC6ABFC}">
      <dgm:prSet/>
      <dgm:spPr/>
      <dgm:t>
        <a:bodyPr/>
        <a:lstStyle/>
        <a:p>
          <a:pPr rtl="0"/>
          <a:r>
            <a:rPr lang="en-US" dirty="0"/>
            <a:t>Decision making</a:t>
          </a:r>
        </a:p>
      </dgm:t>
    </dgm:pt>
    <dgm:pt modelId="{C201E203-FCF0-49AF-A51E-4C61D52D4AF3}" type="parTrans" cxnId="{F1BFC1B0-48FA-4FB2-A507-6195F59ACF09}">
      <dgm:prSet/>
      <dgm:spPr/>
      <dgm:t>
        <a:bodyPr/>
        <a:lstStyle/>
        <a:p>
          <a:endParaRPr lang="en-US"/>
        </a:p>
      </dgm:t>
    </dgm:pt>
    <dgm:pt modelId="{1A68953F-3427-4659-950D-526A7A683411}" type="sibTrans" cxnId="{F1BFC1B0-48FA-4FB2-A507-6195F59ACF09}">
      <dgm:prSet/>
      <dgm:spPr/>
      <dgm:t>
        <a:bodyPr/>
        <a:lstStyle/>
        <a:p>
          <a:endParaRPr lang="en-US"/>
        </a:p>
      </dgm:t>
    </dgm:pt>
    <dgm:pt modelId="{2ADA64CC-341E-421C-9742-88E5B7EBCCA4}" type="pres">
      <dgm:prSet presAssocID="{877AD803-4D3B-45E6-A072-8A393E79E953}" presName="linear" presStyleCnt="0">
        <dgm:presLayoutVars>
          <dgm:animLvl val="lvl"/>
          <dgm:resizeHandles val="exact"/>
        </dgm:presLayoutVars>
      </dgm:prSet>
      <dgm:spPr/>
    </dgm:pt>
    <dgm:pt modelId="{1D639671-107C-429D-9C2E-8B7EC6B2D0DB}" type="pres">
      <dgm:prSet presAssocID="{E2D94EFD-F6B7-45A3-94E0-BD3BFDB2B87A}" presName="parentText" presStyleLbl="node1" presStyleIdx="0" presStyleCnt="4">
        <dgm:presLayoutVars>
          <dgm:chMax val="0"/>
          <dgm:bulletEnabled val="1"/>
        </dgm:presLayoutVars>
      </dgm:prSet>
      <dgm:spPr/>
    </dgm:pt>
    <dgm:pt modelId="{C2C650E8-8321-480B-AC80-82E433303253}" type="pres">
      <dgm:prSet presAssocID="{B043806E-A1CE-46C6-87F2-9290AF30DC85}" presName="spacer" presStyleCnt="0"/>
      <dgm:spPr/>
    </dgm:pt>
    <dgm:pt modelId="{8417FE88-DFED-471E-A2A5-37797A317AB5}" type="pres">
      <dgm:prSet presAssocID="{1C310087-8115-48B4-94AD-A37333C5708A}" presName="parentText" presStyleLbl="node1" presStyleIdx="1" presStyleCnt="4">
        <dgm:presLayoutVars>
          <dgm:chMax val="0"/>
          <dgm:bulletEnabled val="1"/>
        </dgm:presLayoutVars>
      </dgm:prSet>
      <dgm:spPr/>
    </dgm:pt>
    <dgm:pt modelId="{2C57E887-71A5-4A3A-9A87-93ACA63CF8FD}" type="pres">
      <dgm:prSet presAssocID="{B2B8446B-9F9A-470D-9549-D5FBAACEBEFF}" presName="spacer" presStyleCnt="0"/>
      <dgm:spPr/>
    </dgm:pt>
    <dgm:pt modelId="{6C6D46EA-04CB-4239-B8B2-9A2BFAD4E83F}" type="pres">
      <dgm:prSet presAssocID="{590CFC0B-8A24-4B75-9A29-2B171DA6EAD9}" presName="parentText" presStyleLbl="node1" presStyleIdx="2" presStyleCnt="4">
        <dgm:presLayoutVars>
          <dgm:chMax val="0"/>
          <dgm:bulletEnabled val="1"/>
        </dgm:presLayoutVars>
      </dgm:prSet>
      <dgm:spPr/>
    </dgm:pt>
    <dgm:pt modelId="{0BFA6552-6C83-40B8-8304-207B27F9B76A}" type="pres">
      <dgm:prSet presAssocID="{6CA0DCFE-EDE9-4A88-96F1-ACFA2FD4FEC5}" presName="spacer" presStyleCnt="0"/>
      <dgm:spPr/>
    </dgm:pt>
    <dgm:pt modelId="{04569DB0-2FFD-4D65-8B0F-F90E1A54E3AF}" type="pres">
      <dgm:prSet presAssocID="{A866560B-8E38-4178-A217-58D97CC6ABFC}" presName="parentText" presStyleLbl="node1" presStyleIdx="3" presStyleCnt="4">
        <dgm:presLayoutVars>
          <dgm:chMax val="0"/>
          <dgm:bulletEnabled val="1"/>
        </dgm:presLayoutVars>
      </dgm:prSet>
      <dgm:spPr/>
    </dgm:pt>
  </dgm:ptLst>
  <dgm:cxnLst>
    <dgm:cxn modelId="{C0D4741E-0767-489F-8A97-A80C573A724B}" type="presOf" srcId="{590CFC0B-8A24-4B75-9A29-2B171DA6EAD9}" destId="{6C6D46EA-04CB-4239-B8B2-9A2BFAD4E83F}" srcOrd="0" destOrd="0" presId="urn:microsoft.com/office/officeart/2005/8/layout/vList2"/>
    <dgm:cxn modelId="{1195CC27-BB18-440B-A123-6955D6F44FC1}" srcId="{877AD803-4D3B-45E6-A072-8A393E79E953}" destId="{E2D94EFD-F6B7-45A3-94E0-BD3BFDB2B87A}" srcOrd="0" destOrd="0" parTransId="{C0D7B652-F36C-4C6A-A702-DC32C6844AC3}" sibTransId="{B043806E-A1CE-46C6-87F2-9290AF30DC85}"/>
    <dgm:cxn modelId="{F5214136-B9FB-4D0A-8046-4A5077CD36C9}" type="presOf" srcId="{E2D94EFD-F6B7-45A3-94E0-BD3BFDB2B87A}" destId="{1D639671-107C-429D-9C2E-8B7EC6B2D0DB}" srcOrd="0" destOrd="0" presId="urn:microsoft.com/office/officeart/2005/8/layout/vList2"/>
    <dgm:cxn modelId="{CA60F243-6DED-4D31-B81C-01EB4534E0F3}" srcId="{877AD803-4D3B-45E6-A072-8A393E79E953}" destId="{1C310087-8115-48B4-94AD-A37333C5708A}" srcOrd="1" destOrd="0" parTransId="{47E3B3A7-6071-4C15-AE97-F8604FDB0A08}" sibTransId="{B2B8446B-9F9A-470D-9549-D5FBAACEBEFF}"/>
    <dgm:cxn modelId="{F1BFC1B0-48FA-4FB2-A507-6195F59ACF09}" srcId="{877AD803-4D3B-45E6-A072-8A393E79E953}" destId="{A866560B-8E38-4178-A217-58D97CC6ABFC}" srcOrd="3" destOrd="0" parTransId="{C201E203-FCF0-49AF-A51E-4C61D52D4AF3}" sibTransId="{1A68953F-3427-4659-950D-526A7A683411}"/>
    <dgm:cxn modelId="{71A191BD-C0AC-4276-B949-C5E34C284690}" type="presOf" srcId="{1C310087-8115-48B4-94AD-A37333C5708A}" destId="{8417FE88-DFED-471E-A2A5-37797A317AB5}" srcOrd="0" destOrd="0" presId="urn:microsoft.com/office/officeart/2005/8/layout/vList2"/>
    <dgm:cxn modelId="{506783D9-5105-469A-A102-F921318DE03C}" type="presOf" srcId="{A866560B-8E38-4178-A217-58D97CC6ABFC}" destId="{04569DB0-2FFD-4D65-8B0F-F90E1A54E3AF}" srcOrd="0" destOrd="0" presId="urn:microsoft.com/office/officeart/2005/8/layout/vList2"/>
    <dgm:cxn modelId="{D0FF67EF-4827-46A1-8C92-0B25D5B1890C}" srcId="{877AD803-4D3B-45E6-A072-8A393E79E953}" destId="{590CFC0B-8A24-4B75-9A29-2B171DA6EAD9}" srcOrd="2" destOrd="0" parTransId="{E45CD9A3-C7FE-4950-A42A-9ACF1C59257D}" sibTransId="{6CA0DCFE-EDE9-4A88-96F1-ACFA2FD4FEC5}"/>
    <dgm:cxn modelId="{DC0001F9-20E0-4B91-9DD5-9A049FF3ECF1}" type="presOf" srcId="{877AD803-4D3B-45E6-A072-8A393E79E953}" destId="{2ADA64CC-341E-421C-9742-88E5B7EBCCA4}" srcOrd="0" destOrd="0" presId="urn:microsoft.com/office/officeart/2005/8/layout/vList2"/>
    <dgm:cxn modelId="{03EC88C6-B965-4E71-8E5F-3CE03CF165EE}" type="presParOf" srcId="{2ADA64CC-341E-421C-9742-88E5B7EBCCA4}" destId="{1D639671-107C-429D-9C2E-8B7EC6B2D0DB}" srcOrd="0" destOrd="0" presId="urn:microsoft.com/office/officeart/2005/8/layout/vList2"/>
    <dgm:cxn modelId="{570D2C55-39CC-4FD6-9665-CD3A55C0FAAF}" type="presParOf" srcId="{2ADA64CC-341E-421C-9742-88E5B7EBCCA4}" destId="{C2C650E8-8321-480B-AC80-82E433303253}" srcOrd="1" destOrd="0" presId="urn:microsoft.com/office/officeart/2005/8/layout/vList2"/>
    <dgm:cxn modelId="{C8FB02E0-C2A9-4CAB-8947-294B39A66CF4}" type="presParOf" srcId="{2ADA64CC-341E-421C-9742-88E5B7EBCCA4}" destId="{8417FE88-DFED-471E-A2A5-37797A317AB5}" srcOrd="2" destOrd="0" presId="urn:microsoft.com/office/officeart/2005/8/layout/vList2"/>
    <dgm:cxn modelId="{C1807828-A5E8-42CE-9574-64256A29BCFD}" type="presParOf" srcId="{2ADA64CC-341E-421C-9742-88E5B7EBCCA4}" destId="{2C57E887-71A5-4A3A-9A87-93ACA63CF8FD}" srcOrd="3" destOrd="0" presId="urn:microsoft.com/office/officeart/2005/8/layout/vList2"/>
    <dgm:cxn modelId="{28C9976F-233F-4639-9D2F-6E8797356C07}" type="presParOf" srcId="{2ADA64CC-341E-421C-9742-88E5B7EBCCA4}" destId="{6C6D46EA-04CB-4239-B8B2-9A2BFAD4E83F}" srcOrd="4" destOrd="0" presId="urn:microsoft.com/office/officeart/2005/8/layout/vList2"/>
    <dgm:cxn modelId="{17B26F01-9F24-4CAC-B686-297CAA2F20EA}" type="presParOf" srcId="{2ADA64CC-341E-421C-9742-88E5B7EBCCA4}" destId="{0BFA6552-6C83-40B8-8304-207B27F9B76A}" srcOrd="5" destOrd="0" presId="urn:microsoft.com/office/officeart/2005/8/layout/vList2"/>
    <dgm:cxn modelId="{92A18D07-7313-4E63-AE4E-1C2F84A074B4}" type="presParOf" srcId="{2ADA64CC-341E-421C-9742-88E5B7EBCCA4}" destId="{04569DB0-2FFD-4D65-8B0F-F90E1A54E3A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EEC50B-1F00-4262-98F2-D2896BAA035A}">
      <dsp:nvSpPr>
        <dsp:cNvPr id="0" name=""/>
        <dsp:cNvSpPr/>
      </dsp:nvSpPr>
      <dsp:spPr>
        <a:xfrm rot="10800000">
          <a:off x="989179" y="1594"/>
          <a:ext cx="6585739" cy="1001685"/>
        </a:xfrm>
        <a:prstGeom prst="homePlate">
          <a:avLst/>
        </a:prstGeom>
        <a:solidFill>
          <a:schemeClr val="accent2">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1715" tIns="80010" rIns="149352" bIns="80010" numCol="1" spcCol="1270" anchor="ctr" anchorCtr="0">
          <a:noAutofit/>
        </a:bodyPr>
        <a:lstStyle/>
        <a:p>
          <a:pPr marL="0" lvl="0" indent="0" algn="ctr" defTabSz="933450" rtl="0">
            <a:lnSpc>
              <a:spcPct val="90000"/>
            </a:lnSpc>
            <a:spcBef>
              <a:spcPct val="0"/>
            </a:spcBef>
            <a:spcAft>
              <a:spcPct val="35000"/>
            </a:spcAft>
            <a:buNone/>
          </a:pPr>
          <a:r>
            <a:rPr lang="en-US" sz="2100" kern="1200" dirty="0"/>
            <a:t>Sec/ 3: release after admonition</a:t>
          </a:r>
        </a:p>
      </dsp:txBody>
      <dsp:txXfrm rot="10800000">
        <a:off x="1239600" y="1594"/>
        <a:ext cx="6335318" cy="1001685"/>
      </dsp:txXfrm>
    </dsp:sp>
    <dsp:sp modelId="{55E94AAA-4E06-45A4-AA4C-0205C137B608}">
      <dsp:nvSpPr>
        <dsp:cNvPr id="0" name=""/>
        <dsp:cNvSpPr/>
      </dsp:nvSpPr>
      <dsp:spPr>
        <a:xfrm>
          <a:off x="76202" y="2"/>
          <a:ext cx="1172833" cy="1001685"/>
        </a:xfrm>
        <a:prstGeom prst="ellipse">
          <a:avLst/>
        </a:prstGeom>
        <a:blipFill rotWithShape="0">
          <a:blip xmlns:r="http://schemas.openxmlformats.org/officeDocument/2006/relationships" r:embed="rId1"/>
          <a:stretch>
            <a:fillRect/>
          </a:stretch>
        </a:blip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3BFF0F05-B727-42A7-966A-418682F80572}">
      <dsp:nvSpPr>
        <dsp:cNvPr id="0" name=""/>
        <dsp:cNvSpPr/>
      </dsp:nvSpPr>
      <dsp:spPr>
        <a:xfrm rot="10800000">
          <a:off x="989179" y="1302290"/>
          <a:ext cx="6585739" cy="1001685"/>
        </a:xfrm>
        <a:prstGeom prst="homePlate">
          <a:avLst/>
        </a:prstGeom>
        <a:solidFill>
          <a:schemeClr val="accent3">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1715" tIns="76200" rIns="14224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t>Sec/4 : release on entering a bond on probation of good conduct---compensation to victim----if failed then sentence and fine.</a:t>
          </a:r>
        </a:p>
      </dsp:txBody>
      <dsp:txXfrm rot="10800000">
        <a:off x="1239600" y="1302290"/>
        <a:ext cx="6335318" cy="1001685"/>
      </dsp:txXfrm>
    </dsp:sp>
    <dsp:sp modelId="{E41E23EB-F680-434D-B104-8D02F98773DD}">
      <dsp:nvSpPr>
        <dsp:cNvPr id="0" name=""/>
        <dsp:cNvSpPr/>
      </dsp:nvSpPr>
      <dsp:spPr>
        <a:xfrm>
          <a:off x="0" y="1219200"/>
          <a:ext cx="1172833" cy="1001685"/>
        </a:xfrm>
        <a:prstGeom prst="ellipse">
          <a:avLst/>
        </a:prstGeom>
        <a:blipFill rotWithShape="0">
          <a:blip xmlns:r="http://schemas.openxmlformats.org/officeDocument/2006/relationships" r:embed="rId1"/>
          <a:stretch>
            <a:fillRect/>
          </a:stretch>
        </a:blip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402357FA-34D7-4E28-BA6E-A2A2DD0A1829}">
      <dsp:nvSpPr>
        <dsp:cNvPr id="0" name=""/>
        <dsp:cNvSpPr/>
      </dsp:nvSpPr>
      <dsp:spPr>
        <a:xfrm rot="10800000">
          <a:off x="989179" y="2602986"/>
          <a:ext cx="6585739" cy="1001685"/>
        </a:xfrm>
        <a:prstGeom prst="homePlate">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1715" tIns="72390" rIns="135128"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t>Sec/6:  persons under 21yrs ---not to be sentenced unless report of probation officer and record reasons to the contrary in writing.</a:t>
          </a:r>
        </a:p>
      </dsp:txBody>
      <dsp:txXfrm rot="10800000">
        <a:off x="1239600" y="2602986"/>
        <a:ext cx="6335318" cy="1001685"/>
      </dsp:txXfrm>
    </dsp:sp>
    <dsp:sp modelId="{FF6088A4-00AD-479B-8E6D-EF04F9452DAB}">
      <dsp:nvSpPr>
        <dsp:cNvPr id="0" name=""/>
        <dsp:cNvSpPr/>
      </dsp:nvSpPr>
      <dsp:spPr>
        <a:xfrm>
          <a:off x="4" y="2514598"/>
          <a:ext cx="1172833" cy="1001685"/>
        </a:xfrm>
        <a:prstGeom prst="ellipse">
          <a:avLst/>
        </a:prstGeom>
        <a:blipFill rotWithShape="0">
          <a:blip xmlns:r="http://schemas.openxmlformats.org/officeDocument/2006/relationships" r:embed="rId1"/>
          <a:stretch>
            <a:fillRect/>
          </a:stretch>
        </a:blip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A2C8B65D-5FBF-4CA0-8CDE-9E7A9886FC62}">
      <dsp:nvSpPr>
        <dsp:cNvPr id="0" name=""/>
        <dsp:cNvSpPr/>
      </dsp:nvSpPr>
      <dsp:spPr>
        <a:xfrm rot="10800000">
          <a:off x="989179" y="3903682"/>
          <a:ext cx="6585739" cy="1001685"/>
        </a:xfrm>
        <a:prstGeom prst="homePlate">
          <a:avLst/>
        </a:prstGeom>
        <a:solidFill>
          <a:schemeClr val="accent5">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41715" tIns="72390" rIns="135128" bIns="72390" numCol="1" spcCol="1270" anchor="ctr" anchorCtr="0">
          <a:noAutofit/>
        </a:bodyPr>
        <a:lstStyle/>
        <a:p>
          <a:pPr marL="0" lvl="0" indent="0" algn="ctr" defTabSz="844550" rtl="0">
            <a:lnSpc>
              <a:spcPct val="90000"/>
            </a:lnSpc>
            <a:spcBef>
              <a:spcPct val="0"/>
            </a:spcBef>
            <a:spcAft>
              <a:spcPct val="35000"/>
            </a:spcAft>
            <a:buNone/>
          </a:pPr>
          <a:r>
            <a:rPr lang="en-US" sz="1900" kern="1200" dirty="0"/>
            <a:t>Person on probation does not suffer disqualification</a:t>
          </a:r>
        </a:p>
      </dsp:txBody>
      <dsp:txXfrm rot="10800000">
        <a:off x="1239600" y="3903682"/>
        <a:ext cx="6335318" cy="1001685"/>
      </dsp:txXfrm>
    </dsp:sp>
    <dsp:sp modelId="{C1A5AF4F-AFF4-4CC3-9C3F-C6DA98310161}">
      <dsp:nvSpPr>
        <dsp:cNvPr id="0" name=""/>
        <dsp:cNvSpPr/>
      </dsp:nvSpPr>
      <dsp:spPr>
        <a:xfrm>
          <a:off x="76202" y="3886203"/>
          <a:ext cx="1172833" cy="1001685"/>
        </a:xfrm>
        <a:prstGeom prst="ellipse">
          <a:avLst/>
        </a:prstGeom>
        <a:blipFill rotWithShape="0">
          <a:blip xmlns:r="http://schemas.openxmlformats.org/officeDocument/2006/relationships" r:embed="rId1"/>
          <a:stretch>
            <a:fillRect/>
          </a:stretch>
        </a:blip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880666-B91F-45C7-A494-0502064BE449}">
      <dsp:nvSpPr>
        <dsp:cNvPr id="0" name=""/>
        <dsp:cNvSpPr/>
      </dsp:nvSpPr>
      <dsp:spPr>
        <a:xfrm>
          <a:off x="0" y="377957"/>
          <a:ext cx="8503920" cy="101088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dirty="0"/>
            <a:t>Keeps the offender away from criminal world—through adequate guidance and supervision.</a:t>
          </a:r>
        </a:p>
      </dsp:txBody>
      <dsp:txXfrm>
        <a:off x="49347" y="427304"/>
        <a:ext cx="8405226" cy="912186"/>
      </dsp:txXfrm>
    </dsp:sp>
    <dsp:sp modelId="{D7426CA5-7CE2-475E-9D0E-2F97F1E40779}">
      <dsp:nvSpPr>
        <dsp:cNvPr id="0" name=""/>
        <dsp:cNvSpPr/>
      </dsp:nvSpPr>
      <dsp:spPr>
        <a:xfrm>
          <a:off x="0" y="1780559"/>
          <a:ext cx="8503920" cy="101088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dirty="0"/>
            <a:t>Fear of punishment---deters from law breaking—prevents from revengeful attitude towards the society.</a:t>
          </a:r>
        </a:p>
      </dsp:txBody>
      <dsp:txXfrm>
        <a:off x="49347" y="1829906"/>
        <a:ext cx="8405226" cy="912186"/>
      </dsp:txXfrm>
    </dsp:sp>
    <dsp:sp modelId="{C30AB1FB-6CA6-45DB-9681-D5A3766C385B}">
      <dsp:nvSpPr>
        <dsp:cNvPr id="0" name=""/>
        <dsp:cNvSpPr/>
      </dsp:nvSpPr>
      <dsp:spPr>
        <a:xfrm>
          <a:off x="0" y="3273555"/>
          <a:ext cx="8503920" cy="101088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dirty="0"/>
            <a:t>Prevents evils of institutional vices and contamination.---avoids stigmatization.</a:t>
          </a:r>
        </a:p>
      </dsp:txBody>
      <dsp:txXfrm>
        <a:off x="49347" y="3322902"/>
        <a:ext cx="8405226" cy="912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15A8F-BF24-44A1-A599-B4437713992A}">
      <dsp:nvSpPr>
        <dsp:cNvPr id="0" name=""/>
        <dsp:cNvSpPr/>
      </dsp:nvSpPr>
      <dsp:spPr>
        <a:xfrm>
          <a:off x="0" y="9368"/>
          <a:ext cx="8503920" cy="1719351"/>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dirty="0"/>
            <a:t>Rehabilitation through own efforts ----self sufficient self confident, self control and self for  regulation.----suitable for free living in society.</a:t>
          </a:r>
        </a:p>
      </dsp:txBody>
      <dsp:txXfrm>
        <a:off x="83932" y="93300"/>
        <a:ext cx="8336056" cy="1551487"/>
      </dsp:txXfrm>
    </dsp:sp>
    <dsp:sp modelId="{ABD49A42-01B8-4E3D-93F3-0B4B81E62D58}">
      <dsp:nvSpPr>
        <dsp:cNvPr id="0" name=""/>
        <dsp:cNvSpPr/>
      </dsp:nvSpPr>
      <dsp:spPr>
        <a:xfrm>
          <a:off x="0" y="1858319"/>
          <a:ext cx="8503920" cy="1336778"/>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dirty="0"/>
            <a:t>Enables to attend domestic obligations and support the family financially.</a:t>
          </a:r>
        </a:p>
      </dsp:txBody>
      <dsp:txXfrm>
        <a:off x="65256" y="1923575"/>
        <a:ext cx="8373408" cy="1206266"/>
      </dsp:txXfrm>
    </dsp:sp>
    <dsp:sp modelId="{82D6378A-76A1-49C1-B97F-46F24AE44B0F}">
      <dsp:nvSpPr>
        <dsp:cNvPr id="0" name=""/>
        <dsp:cNvSpPr/>
      </dsp:nvSpPr>
      <dsp:spPr>
        <a:xfrm>
          <a:off x="0" y="3324698"/>
          <a:ext cx="8503920" cy="1237933"/>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rtl="0">
            <a:lnSpc>
              <a:spcPct val="90000"/>
            </a:lnSpc>
            <a:spcBef>
              <a:spcPct val="0"/>
            </a:spcBef>
            <a:spcAft>
              <a:spcPct val="35000"/>
            </a:spcAft>
            <a:buNone/>
          </a:pPr>
          <a:r>
            <a:rPr lang="en-US" sz="3500" kern="1200" dirty="0"/>
            <a:t>Seeks to socialize due to necessary liberty</a:t>
          </a:r>
        </a:p>
      </dsp:txBody>
      <dsp:txXfrm>
        <a:off x="60431" y="3385129"/>
        <a:ext cx="8383058" cy="11170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80BAB5-9D3C-45D4-A087-4D7CFE489D7D}">
      <dsp:nvSpPr>
        <dsp:cNvPr id="0" name=""/>
        <dsp:cNvSpPr/>
      </dsp:nvSpPr>
      <dsp:spPr>
        <a:xfrm>
          <a:off x="0" y="75914"/>
          <a:ext cx="8503920" cy="1421550"/>
        </a:xfrm>
        <a:prstGeom prst="roundRect">
          <a:avLst/>
        </a:prstGeom>
        <a:solidFill>
          <a:schemeClr val="accent2">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dirty="0"/>
            <a:t>Interests of society best served –when members play positive role.</a:t>
          </a:r>
        </a:p>
      </dsp:txBody>
      <dsp:txXfrm>
        <a:off x="69394" y="145308"/>
        <a:ext cx="8365132" cy="1282762"/>
      </dsp:txXfrm>
    </dsp:sp>
    <dsp:sp modelId="{EBE3B671-50C6-4478-A948-0DC4755FD22A}">
      <dsp:nvSpPr>
        <dsp:cNvPr id="0" name=""/>
        <dsp:cNvSpPr/>
      </dsp:nvSpPr>
      <dsp:spPr>
        <a:xfrm>
          <a:off x="0" y="1575224"/>
          <a:ext cx="8503920" cy="1421550"/>
        </a:xfrm>
        <a:prstGeom prst="roundRect">
          <a:avLst/>
        </a:prstGeom>
        <a:solidFill>
          <a:schemeClr val="accent2">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dirty="0"/>
            <a:t>Training of  offenders by sending to various educational vocational and industrial institutions-----secures a livelihood--- leads upright life .</a:t>
          </a:r>
        </a:p>
      </dsp:txBody>
      <dsp:txXfrm>
        <a:off x="69394" y="1644618"/>
        <a:ext cx="8365132" cy="1282762"/>
      </dsp:txXfrm>
    </dsp:sp>
    <dsp:sp modelId="{667207D8-1F28-4EFB-8F34-D036FBC95376}">
      <dsp:nvSpPr>
        <dsp:cNvPr id="0" name=""/>
        <dsp:cNvSpPr/>
      </dsp:nvSpPr>
      <dsp:spPr>
        <a:xfrm>
          <a:off x="0" y="3074535"/>
          <a:ext cx="8503920" cy="1421550"/>
        </a:xfrm>
        <a:prstGeom prst="roundRect">
          <a:avLst/>
        </a:prstGeom>
        <a:solidFill>
          <a:schemeClr val="accent2">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None/>
          </a:pPr>
          <a:r>
            <a:rPr lang="en-US" sz="2700" kern="1200" dirty="0"/>
            <a:t>No longer a burden on the society but contributes to national economy.</a:t>
          </a:r>
        </a:p>
      </dsp:txBody>
      <dsp:txXfrm>
        <a:off x="69394" y="3143929"/>
        <a:ext cx="8365132" cy="12827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C8C8D-E84E-4605-AEE3-EE401CE975F5}">
      <dsp:nvSpPr>
        <dsp:cNvPr id="0" name=""/>
        <dsp:cNvSpPr/>
      </dsp:nvSpPr>
      <dsp:spPr>
        <a:xfrm>
          <a:off x="1308346" y="0"/>
          <a:ext cx="4572000" cy="4572000"/>
        </a:xfrm>
        <a:prstGeom prst="triangl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B4A6602-4C42-4CEE-B044-95348975E570}">
      <dsp:nvSpPr>
        <dsp:cNvPr id="0" name=""/>
        <dsp:cNvSpPr/>
      </dsp:nvSpPr>
      <dsp:spPr>
        <a:xfrm>
          <a:off x="3601181" y="416380"/>
          <a:ext cx="4230654" cy="860058"/>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25400" dir="5400000" rotWithShape="0">
            <a:srgbClr val="000000">
              <a:alpha val="4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Gets  a closer insight to offenders life and know real causes of crime– suggest remedies</a:t>
          </a:r>
        </a:p>
      </dsp:txBody>
      <dsp:txXfrm>
        <a:off x="3643166" y="458365"/>
        <a:ext cx="4146684" cy="776088"/>
      </dsp:txXfrm>
    </dsp:sp>
    <dsp:sp modelId="{95B23137-B3EC-4DB9-88D8-9F0FAD0C6B01}">
      <dsp:nvSpPr>
        <dsp:cNvPr id="0" name=""/>
        <dsp:cNvSpPr/>
      </dsp:nvSpPr>
      <dsp:spPr>
        <a:xfrm>
          <a:off x="3601181" y="1330128"/>
          <a:ext cx="4230654" cy="860058"/>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25400" dir="5400000" rotWithShape="0">
            <a:srgbClr val="000000">
              <a:alpha val="4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Practical approach to the crime problem .</a:t>
          </a:r>
        </a:p>
      </dsp:txBody>
      <dsp:txXfrm>
        <a:off x="3643166" y="1372113"/>
        <a:ext cx="4146684" cy="776088"/>
      </dsp:txXfrm>
    </dsp:sp>
    <dsp:sp modelId="{E7BF8C8E-4475-4D72-9998-B4058600B379}">
      <dsp:nvSpPr>
        <dsp:cNvPr id="0" name=""/>
        <dsp:cNvSpPr/>
      </dsp:nvSpPr>
      <dsp:spPr>
        <a:xfrm>
          <a:off x="3601181" y="2243876"/>
          <a:ext cx="4230654" cy="860058"/>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25400" dir="5400000" rotWithShape="0">
            <a:srgbClr val="000000">
              <a:alpha val="4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If properly administered, helps in socializing of criminal procedure.</a:t>
          </a:r>
        </a:p>
      </dsp:txBody>
      <dsp:txXfrm>
        <a:off x="3643166" y="2285861"/>
        <a:ext cx="4146684" cy="776088"/>
      </dsp:txXfrm>
    </dsp:sp>
    <dsp:sp modelId="{67B5501E-583A-4D8C-A9D9-E9456508DA7B}">
      <dsp:nvSpPr>
        <dsp:cNvPr id="0" name=""/>
        <dsp:cNvSpPr/>
      </dsp:nvSpPr>
      <dsp:spPr>
        <a:xfrm>
          <a:off x="3601181" y="3157624"/>
          <a:ext cx="4230654" cy="860058"/>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25400" dir="5400000" rotWithShape="0">
            <a:srgbClr val="000000">
              <a:alpha val="4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Helps in individualization of treatment with more exactness</a:t>
          </a:r>
        </a:p>
      </dsp:txBody>
      <dsp:txXfrm>
        <a:off x="3643166" y="3199609"/>
        <a:ext cx="4146684" cy="7760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9D415E-3175-4191-9BC7-ECCEADFE6DC7}">
      <dsp:nvSpPr>
        <dsp:cNvPr id="0" name=""/>
        <dsp:cNvSpPr/>
      </dsp:nvSpPr>
      <dsp:spPr>
        <a:xfrm rot="10800000">
          <a:off x="1657750" y="1318"/>
          <a:ext cx="5655106" cy="933375"/>
        </a:xfrm>
        <a:prstGeom prst="homePlate">
          <a:avLst/>
        </a:prstGeom>
        <a:solidFill>
          <a:schemeClr val="accent2">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11593" tIns="76200" rIns="14224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t>Legal implications involved ---  functions of various personnel---- policy issues .</a:t>
          </a:r>
        </a:p>
      </dsp:txBody>
      <dsp:txXfrm rot="10800000">
        <a:off x="1891094" y="1318"/>
        <a:ext cx="5421762" cy="933375"/>
      </dsp:txXfrm>
    </dsp:sp>
    <dsp:sp modelId="{4F2400C1-AFFD-4E56-9CAD-1C784B6F10AF}">
      <dsp:nvSpPr>
        <dsp:cNvPr id="0" name=""/>
        <dsp:cNvSpPr/>
      </dsp:nvSpPr>
      <dsp:spPr>
        <a:xfrm>
          <a:off x="1191062" y="1318"/>
          <a:ext cx="933375" cy="933375"/>
        </a:xfrm>
        <a:prstGeom prst="ellipse">
          <a:avLst/>
        </a:prstGeom>
        <a:solidFill>
          <a:schemeClr val="accent2">
            <a:tint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84D9ACAD-30A0-4B1B-8CF2-D9029FD430C2}">
      <dsp:nvSpPr>
        <dsp:cNvPr id="0" name=""/>
        <dsp:cNvSpPr/>
      </dsp:nvSpPr>
      <dsp:spPr>
        <a:xfrm rot="10800000">
          <a:off x="1657750" y="1213314"/>
          <a:ext cx="5655106" cy="933375"/>
        </a:xfrm>
        <a:prstGeom prst="homePlate">
          <a:avLst/>
        </a:prstGeom>
        <a:solidFill>
          <a:schemeClr val="accent2">
            <a:hueOff val="-4211785"/>
            <a:satOff val="7099"/>
            <a:lumOff val="-8693"/>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11593" tIns="76200" rIns="14224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t>Information of offenders antecedents –social and personal problems leading to the act</a:t>
          </a:r>
        </a:p>
      </dsp:txBody>
      <dsp:txXfrm rot="10800000">
        <a:off x="1891094" y="1213314"/>
        <a:ext cx="5421762" cy="933375"/>
      </dsp:txXfrm>
    </dsp:sp>
    <dsp:sp modelId="{E607CDD6-527F-4A41-8C00-ACC7C478718E}">
      <dsp:nvSpPr>
        <dsp:cNvPr id="0" name=""/>
        <dsp:cNvSpPr/>
      </dsp:nvSpPr>
      <dsp:spPr>
        <a:xfrm>
          <a:off x="1191062" y="1213314"/>
          <a:ext cx="933375" cy="933375"/>
        </a:xfrm>
        <a:prstGeom prst="ellipse">
          <a:avLst/>
        </a:prstGeom>
        <a:solidFill>
          <a:schemeClr val="accent2">
            <a:tint val="50000"/>
            <a:hueOff val="-4406081"/>
            <a:satOff val="-5510"/>
            <a:lumOff val="-1912"/>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09C1F536-1822-41B8-8409-240BD53EA2ED}">
      <dsp:nvSpPr>
        <dsp:cNvPr id="0" name=""/>
        <dsp:cNvSpPr/>
      </dsp:nvSpPr>
      <dsp:spPr>
        <a:xfrm rot="10800000">
          <a:off x="1657750" y="2425309"/>
          <a:ext cx="5655106" cy="933375"/>
        </a:xfrm>
        <a:prstGeom prst="homePlate">
          <a:avLst/>
        </a:prstGeom>
        <a:solidFill>
          <a:schemeClr val="accent2">
            <a:hueOff val="-8423570"/>
            <a:satOff val="14198"/>
            <a:lumOff val="-17386"/>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11593" tIns="76200" rIns="14224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t>Attitudes  and his readiness to co operate with the probation staff</a:t>
          </a:r>
        </a:p>
      </dsp:txBody>
      <dsp:txXfrm rot="10800000">
        <a:off x="1891094" y="2425309"/>
        <a:ext cx="5421762" cy="933375"/>
      </dsp:txXfrm>
    </dsp:sp>
    <dsp:sp modelId="{C8C3E062-4314-429B-A937-885871873D09}">
      <dsp:nvSpPr>
        <dsp:cNvPr id="0" name=""/>
        <dsp:cNvSpPr/>
      </dsp:nvSpPr>
      <dsp:spPr>
        <a:xfrm>
          <a:off x="1191062" y="2425309"/>
          <a:ext cx="933375" cy="933375"/>
        </a:xfrm>
        <a:prstGeom prst="ellipse">
          <a:avLst/>
        </a:prstGeom>
        <a:solidFill>
          <a:schemeClr val="accent2">
            <a:tint val="50000"/>
            <a:hueOff val="-8812162"/>
            <a:satOff val="-11020"/>
            <a:lumOff val="-3823"/>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1335F9C8-C8E9-478B-B026-7D51ABA948DF}">
      <dsp:nvSpPr>
        <dsp:cNvPr id="0" name=""/>
        <dsp:cNvSpPr/>
      </dsp:nvSpPr>
      <dsp:spPr>
        <a:xfrm rot="10800000">
          <a:off x="1657750" y="3637305"/>
          <a:ext cx="5655106" cy="933375"/>
        </a:xfrm>
        <a:prstGeom prst="homePlate">
          <a:avLst/>
        </a:prstGeom>
        <a:solidFill>
          <a:schemeClr val="accent2">
            <a:hueOff val="-12635355"/>
            <a:satOff val="21297"/>
            <a:lumOff val="-26079"/>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411593" tIns="76200" rIns="14224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t>Knowledge of functions and responsibilities of as a probation officer.</a:t>
          </a:r>
        </a:p>
      </dsp:txBody>
      <dsp:txXfrm rot="10800000">
        <a:off x="1891094" y="3637305"/>
        <a:ext cx="5421762" cy="933375"/>
      </dsp:txXfrm>
    </dsp:sp>
    <dsp:sp modelId="{9ACC3032-DF5F-468E-9A9C-FC486D32A9CB}">
      <dsp:nvSpPr>
        <dsp:cNvPr id="0" name=""/>
        <dsp:cNvSpPr/>
      </dsp:nvSpPr>
      <dsp:spPr>
        <a:xfrm>
          <a:off x="1191062" y="3637305"/>
          <a:ext cx="933375" cy="933375"/>
        </a:xfrm>
        <a:prstGeom prst="ellipse">
          <a:avLst/>
        </a:prstGeom>
        <a:solidFill>
          <a:schemeClr val="accent2">
            <a:tint val="50000"/>
            <a:hueOff val="-13218243"/>
            <a:satOff val="-16530"/>
            <a:lumOff val="-5735"/>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639671-107C-429D-9C2E-8B7EC6B2D0DB}">
      <dsp:nvSpPr>
        <dsp:cNvPr id="0" name=""/>
        <dsp:cNvSpPr/>
      </dsp:nvSpPr>
      <dsp:spPr>
        <a:xfrm>
          <a:off x="0" y="76589"/>
          <a:ext cx="8503920" cy="1044225"/>
        </a:xfrm>
        <a:prstGeom prst="roundRect">
          <a:avLst/>
        </a:prstGeom>
        <a:solidFill>
          <a:schemeClr val="accent2">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dirty="0"/>
            <a:t>Investigation and surveillance</a:t>
          </a:r>
        </a:p>
      </dsp:txBody>
      <dsp:txXfrm>
        <a:off x="50975" y="127564"/>
        <a:ext cx="8401970" cy="942275"/>
      </dsp:txXfrm>
    </dsp:sp>
    <dsp:sp modelId="{8417FE88-DFED-471E-A2A5-37797A317AB5}">
      <dsp:nvSpPr>
        <dsp:cNvPr id="0" name=""/>
        <dsp:cNvSpPr/>
      </dsp:nvSpPr>
      <dsp:spPr>
        <a:xfrm>
          <a:off x="0" y="1201455"/>
          <a:ext cx="8503920" cy="1044225"/>
        </a:xfrm>
        <a:prstGeom prst="roundRect">
          <a:avLst/>
        </a:prstGeom>
        <a:solidFill>
          <a:schemeClr val="accent3">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dirty="0"/>
            <a:t>Use of professional control to modify offenders </a:t>
          </a:r>
          <a:r>
            <a:rPr lang="en-US" sz="2800" kern="1200" dirty="0" err="1"/>
            <a:t>behaviour</a:t>
          </a:r>
          <a:endParaRPr lang="en-US" sz="2800" kern="1200" dirty="0"/>
        </a:p>
      </dsp:txBody>
      <dsp:txXfrm>
        <a:off x="50975" y="1252430"/>
        <a:ext cx="8401970" cy="942275"/>
      </dsp:txXfrm>
    </dsp:sp>
    <dsp:sp modelId="{6C6D46EA-04CB-4239-B8B2-9A2BFAD4E83F}">
      <dsp:nvSpPr>
        <dsp:cNvPr id="0" name=""/>
        <dsp:cNvSpPr/>
      </dsp:nvSpPr>
      <dsp:spPr>
        <a:xfrm>
          <a:off x="0" y="2326320"/>
          <a:ext cx="8503920" cy="1044225"/>
        </a:xfrm>
        <a:prstGeom prst="round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dirty="0"/>
            <a:t>Acting as legal authority with responsibility of value change.</a:t>
          </a:r>
        </a:p>
      </dsp:txBody>
      <dsp:txXfrm>
        <a:off x="50975" y="2377295"/>
        <a:ext cx="8401970" cy="942275"/>
      </dsp:txXfrm>
    </dsp:sp>
    <dsp:sp modelId="{04569DB0-2FFD-4D65-8B0F-F90E1A54E3AF}">
      <dsp:nvSpPr>
        <dsp:cNvPr id="0" name=""/>
        <dsp:cNvSpPr/>
      </dsp:nvSpPr>
      <dsp:spPr>
        <a:xfrm>
          <a:off x="0" y="3451185"/>
          <a:ext cx="8503920" cy="1044225"/>
        </a:xfrm>
        <a:prstGeom prst="roundRect">
          <a:avLst/>
        </a:prstGeom>
        <a:solidFill>
          <a:schemeClr val="accent5">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dirty="0"/>
            <a:t>Decision making</a:t>
          </a:r>
        </a:p>
      </dsp:txBody>
      <dsp:txXfrm>
        <a:off x="50975" y="3502160"/>
        <a:ext cx="8401970" cy="942275"/>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9B61202-F620-4038-926D-A576A912D54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61202-F620-4038-926D-A576A912D54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9B61202-F620-4038-926D-A576A912D54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9B61202-F620-4038-926D-A576A912D54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9B61202-F620-4038-926D-A576A912D54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AD5E97D2-E8A9-4C9F-9AF5-EE440C6EA0EA}" type="datetimeFigureOut">
              <a:rPr lang="en-US" smtClean="0"/>
              <a:pPr/>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B61202-F620-4038-926D-A576A912D54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9B61202-F620-4038-926D-A576A912D54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9B61202-F620-4038-926D-A576A912D54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9B61202-F620-4038-926D-A576A912D5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9B61202-F620-4038-926D-A576A912D54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D5E97D2-E8A9-4C9F-9AF5-EE440C6EA0EA}" type="datetimeFigureOut">
              <a:rPr lang="en-US" smtClean="0"/>
              <a:pPr/>
              <a:t>11/22/2022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9B61202-F620-4038-926D-A576A912D54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D5E97D2-E8A9-4C9F-9AF5-EE440C6EA0EA}" type="datetimeFigureOut">
              <a:rPr lang="en-US" smtClean="0"/>
              <a:pPr/>
              <a:t>11/22/2022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D5E97D2-E8A9-4C9F-9AF5-EE440C6EA0EA}" type="datetimeFigureOut">
              <a:rPr lang="en-US" smtClean="0"/>
              <a:pPr/>
              <a:t>11/22/2022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9B61202-F620-4038-926D-A576A912D54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dirty="0"/>
              <a:t>Probation System in India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Probation of Offenders Act 1958</a:t>
            </a:r>
          </a:p>
        </p:txBody>
      </p:sp>
      <p:sp>
        <p:nvSpPr>
          <p:cNvPr id="3" name="Content Placeholder 2"/>
          <p:cNvSpPr>
            <a:spLocks noGrp="1"/>
          </p:cNvSpPr>
          <p:nvPr>
            <p:ph sz="quarter" idx="1"/>
          </p:nvPr>
        </p:nvSpPr>
        <p:spPr/>
        <p:txBody>
          <a:bodyPr>
            <a:normAutofit fontScale="92500" lnSpcReduction="20000"/>
          </a:bodyPr>
          <a:lstStyle/>
          <a:p>
            <a:r>
              <a:rPr lang="en-US" dirty="0"/>
              <a:t>Sec 14 (a):</a:t>
            </a:r>
          </a:p>
          <a:p>
            <a:r>
              <a:rPr lang="en-US" dirty="0"/>
              <a:t>For offenders above 21 yrs of age court , if the courts admits him for probation then it is mandatory for the court to obtain pre-sentence report from the probation officer</a:t>
            </a:r>
          </a:p>
          <a:p>
            <a:r>
              <a:rPr lang="en-US" dirty="0"/>
              <a:t>After positive report from the officer, exact period of probation under supervision necessary for the offender for his rehabilitation is determined </a:t>
            </a:r>
          </a:p>
          <a:p>
            <a:r>
              <a:rPr lang="en-US" dirty="0"/>
              <a:t>which may vary on the prospects of his capacity of readjusting to normal life in society.</a:t>
            </a:r>
          </a:p>
          <a:p>
            <a:r>
              <a:rPr lang="en-US" dirty="0"/>
              <a:t>Probationer to be released at any time if he is considered fit for release by the </a:t>
            </a:r>
            <a:r>
              <a:rPr lang="en-US" dirty="0">
                <a:solidFill>
                  <a:srgbClr val="FF0000"/>
                </a:solidFill>
              </a:rPr>
              <a:t>probation officer</a:t>
            </a:r>
            <a:endParaRPr lang="en-US" dirty="0"/>
          </a:p>
          <a:p>
            <a:r>
              <a:rPr lang="en-US" dirty="0"/>
              <a:t>Sec 7 of P O Act –maximum period of probation is 3 yrs.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Probation of Offenders Act 1958</a:t>
            </a:r>
          </a:p>
        </p:txBody>
      </p:sp>
      <p:sp>
        <p:nvSpPr>
          <p:cNvPr id="3" name="Content Placeholder 2"/>
          <p:cNvSpPr>
            <a:spLocks noGrp="1"/>
          </p:cNvSpPr>
          <p:nvPr>
            <p:ph sz="quarter" idx="1"/>
          </p:nvPr>
        </p:nvSpPr>
        <p:spPr/>
        <p:txBody>
          <a:bodyPr/>
          <a:lstStyle/>
          <a:p>
            <a:r>
              <a:rPr lang="en-US" dirty="0"/>
              <a:t>Sec 7 of P O Act –maximum period of probation </a:t>
            </a:r>
            <a:r>
              <a:rPr lang="en-US"/>
              <a:t>is 3 </a:t>
            </a:r>
            <a:r>
              <a:rPr lang="en-US" dirty="0"/>
              <a:t>yrs.</a:t>
            </a:r>
          </a:p>
          <a:p>
            <a:r>
              <a:rPr lang="en-US" dirty="0"/>
              <a:t>Sec 7 criticized:</a:t>
            </a:r>
          </a:p>
          <a:p>
            <a:r>
              <a:rPr lang="en-US" dirty="0"/>
              <a:t>1  probationers are at mercy of probation officer—disadvantages</a:t>
            </a:r>
          </a:p>
          <a:p>
            <a:r>
              <a:rPr lang="en-US" dirty="0"/>
              <a:t>2  feeling of discrimination among probationers.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Judicial trend</a:t>
            </a:r>
          </a:p>
        </p:txBody>
      </p:sp>
      <p:sp>
        <p:nvSpPr>
          <p:cNvPr id="3" name="Content Placeholder 2"/>
          <p:cNvSpPr>
            <a:spLocks noGrp="1"/>
          </p:cNvSpPr>
          <p:nvPr>
            <p:ph sz="quarter" idx="1"/>
          </p:nvPr>
        </p:nvSpPr>
        <p:spPr/>
        <p:txBody>
          <a:bodyPr/>
          <a:lstStyle/>
          <a:p>
            <a:r>
              <a:rPr lang="en-US" dirty="0"/>
              <a:t>At the beginning, very less application of the law on probation, but after 1971(Probation Year)many judges emphasized on utility of probation as correctional technique and also need of the  courts  to apply it.</a:t>
            </a:r>
          </a:p>
          <a:p>
            <a:r>
              <a:rPr lang="en-US" dirty="0"/>
              <a:t>Judges have to balance between security of the society and rehabilitation or correction of the criminal.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Utility of Probation System-----Delinquent</a:t>
            </a:r>
          </a:p>
        </p:txBody>
      </p:sp>
      <p:graphicFrame>
        <p:nvGraphicFramePr>
          <p:cNvPr id="4" name="Content Placeholder 3"/>
          <p:cNvGraphicFramePr>
            <a:graphicFrameLocks noGrp="1"/>
          </p:cNvGraphicFramePr>
          <p:nvPr>
            <p:ph sz="quarter" idx="1"/>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87880666-B91F-45C7-A494-0502064BE449}"/>
                                            </p:graphicEl>
                                          </p:spTgt>
                                        </p:tgtEl>
                                        <p:attrNameLst>
                                          <p:attrName>style.visibility</p:attrName>
                                        </p:attrNameLst>
                                      </p:cBhvr>
                                      <p:to>
                                        <p:strVal val="visible"/>
                                      </p:to>
                                    </p:set>
                                    <p:anim calcmode="lin" valueType="num">
                                      <p:cBhvr additive="base">
                                        <p:cTn id="7" dur="500" fill="hold"/>
                                        <p:tgtEl>
                                          <p:spTgt spid="4">
                                            <p:graphicEl>
                                              <a:dgm id="{87880666-B91F-45C7-A494-0502064BE449}"/>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87880666-B91F-45C7-A494-0502064BE449}"/>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D7426CA5-7CE2-475E-9D0E-2F97F1E40779}"/>
                                            </p:graphicEl>
                                          </p:spTgt>
                                        </p:tgtEl>
                                        <p:attrNameLst>
                                          <p:attrName>style.visibility</p:attrName>
                                        </p:attrNameLst>
                                      </p:cBhvr>
                                      <p:to>
                                        <p:strVal val="visible"/>
                                      </p:to>
                                    </p:set>
                                    <p:anim calcmode="lin" valueType="num">
                                      <p:cBhvr additive="base">
                                        <p:cTn id="13" dur="500" fill="hold"/>
                                        <p:tgtEl>
                                          <p:spTgt spid="4">
                                            <p:graphicEl>
                                              <a:dgm id="{D7426CA5-7CE2-475E-9D0E-2F97F1E4077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D7426CA5-7CE2-475E-9D0E-2F97F1E40779}"/>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C30AB1FB-6CA6-45DB-9681-D5A3766C385B}"/>
                                            </p:graphicEl>
                                          </p:spTgt>
                                        </p:tgtEl>
                                        <p:attrNameLst>
                                          <p:attrName>style.visibility</p:attrName>
                                        </p:attrNameLst>
                                      </p:cBhvr>
                                      <p:to>
                                        <p:strVal val="visible"/>
                                      </p:to>
                                    </p:set>
                                    <p:anim calcmode="lin" valueType="num">
                                      <p:cBhvr additive="base">
                                        <p:cTn id="19" dur="500" fill="hold"/>
                                        <p:tgtEl>
                                          <p:spTgt spid="4">
                                            <p:graphicEl>
                                              <a:dgm id="{C30AB1FB-6CA6-45DB-9681-D5A3766C385B}"/>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C30AB1FB-6CA6-45DB-9681-D5A3766C385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Utility of Probation System-----Delinquent</a:t>
            </a:r>
          </a:p>
        </p:txBody>
      </p:sp>
      <p:graphicFrame>
        <p:nvGraphicFramePr>
          <p:cNvPr id="4" name="Content Placeholder 3"/>
          <p:cNvGraphicFramePr>
            <a:graphicFrameLocks noGrp="1"/>
          </p:cNvGraphicFramePr>
          <p:nvPr>
            <p:ph sz="quarter" idx="1"/>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graphicEl>
                                              <a:dgm id="{20E15A8F-BF24-44A1-A599-B4437713992A}"/>
                                            </p:graphicEl>
                                          </p:spTgt>
                                        </p:tgtEl>
                                        <p:attrNameLst>
                                          <p:attrName>style.visibility</p:attrName>
                                        </p:attrNameLst>
                                      </p:cBhvr>
                                      <p:to>
                                        <p:strVal val="visible"/>
                                      </p:to>
                                    </p:set>
                                    <p:animEffect transition="in" filter="wipe(down)">
                                      <p:cBhvr>
                                        <p:cTn id="7" dur="500"/>
                                        <p:tgtEl>
                                          <p:spTgt spid="4">
                                            <p:graphicEl>
                                              <a:dgm id="{20E15A8F-BF24-44A1-A599-B4437713992A}"/>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graphicEl>
                                              <a:dgm id="{ABD49A42-01B8-4E3D-93F3-0B4B81E62D58}"/>
                                            </p:graphicEl>
                                          </p:spTgt>
                                        </p:tgtEl>
                                        <p:attrNameLst>
                                          <p:attrName>style.visibility</p:attrName>
                                        </p:attrNameLst>
                                      </p:cBhvr>
                                      <p:to>
                                        <p:strVal val="visible"/>
                                      </p:to>
                                    </p:set>
                                    <p:animEffect transition="in" filter="wipe(down)">
                                      <p:cBhvr>
                                        <p:cTn id="12" dur="500"/>
                                        <p:tgtEl>
                                          <p:spTgt spid="4">
                                            <p:graphicEl>
                                              <a:dgm id="{ABD49A42-01B8-4E3D-93F3-0B4B81E62D58}"/>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graphicEl>
                                              <a:dgm id="{82D6378A-76A1-49C1-B97F-46F24AE44B0F}"/>
                                            </p:graphicEl>
                                          </p:spTgt>
                                        </p:tgtEl>
                                        <p:attrNameLst>
                                          <p:attrName>style.visibility</p:attrName>
                                        </p:attrNameLst>
                                      </p:cBhvr>
                                      <p:to>
                                        <p:strVal val="visible"/>
                                      </p:to>
                                    </p:set>
                                    <p:animEffect transition="in" filter="wipe(down)">
                                      <p:cBhvr>
                                        <p:cTn id="17" dur="500"/>
                                        <p:tgtEl>
                                          <p:spTgt spid="4">
                                            <p:graphicEl>
                                              <a:dgm id="{82D6378A-76A1-49C1-B97F-46F24AE44B0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Utility of Probation System-----Society</a:t>
            </a:r>
          </a:p>
        </p:txBody>
      </p:sp>
      <p:graphicFrame>
        <p:nvGraphicFramePr>
          <p:cNvPr id="4" name="Content Placeholder 3"/>
          <p:cNvGraphicFramePr>
            <a:graphicFrameLocks noGrp="1"/>
          </p:cNvGraphicFramePr>
          <p:nvPr>
            <p:ph sz="quarter" idx="1"/>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Utility of Probation System ----- Probation officer</a:t>
            </a:r>
          </a:p>
        </p:txBody>
      </p:sp>
      <p:graphicFrame>
        <p:nvGraphicFramePr>
          <p:cNvPr id="4" name="Content Placeholder 3"/>
          <p:cNvGraphicFramePr>
            <a:graphicFrameLocks noGrp="1"/>
          </p:cNvGraphicFramePr>
          <p:nvPr>
            <p:ph sz="quarter" idx="1"/>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CD7C8C8D-E84E-4605-AEE3-EE401CE975F5}"/>
                                            </p:graphicEl>
                                          </p:spTgt>
                                        </p:tgtEl>
                                        <p:attrNameLst>
                                          <p:attrName>style.visibility</p:attrName>
                                        </p:attrNameLst>
                                      </p:cBhvr>
                                      <p:to>
                                        <p:strVal val="visible"/>
                                      </p:to>
                                    </p:set>
                                    <p:animEffect transition="in" filter="fade">
                                      <p:cBhvr>
                                        <p:cTn id="7" dur="2000"/>
                                        <p:tgtEl>
                                          <p:spTgt spid="4">
                                            <p:graphicEl>
                                              <a:dgm id="{CD7C8C8D-E84E-4605-AEE3-EE401CE975F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6B4A6602-4C42-4CEE-B044-95348975E570}"/>
                                            </p:graphicEl>
                                          </p:spTgt>
                                        </p:tgtEl>
                                        <p:attrNameLst>
                                          <p:attrName>style.visibility</p:attrName>
                                        </p:attrNameLst>
                                      </p:cBhvr>
                                      <p:to>
                                        <p:strVal val="visible"/>
                                      </p:to>
                                    </p:set>
                                    <p:animEffect transition="in" filter="fade">
                                      <p:cBhvr>
                                        <p:cTn id="12" dur="2000"/>
                                        <p:tgtEl>
                                          <p:spTgt spid="4">
                                            <p:graphicEl>
                                              <a:dgm id="{6B4A6602-4C42-4CEE-B044-95348975E57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dgm id="{95B23137-B3EC-4DB9-88D8-9F0FAD0C6B01}"/>
                                            </p:graphicEl>
                                          </p:spTgt>
                                        </p:tgtEl>
                                        <p:attrNameLst>
                                          <p:attrName>style.visibility</p:attrName>
                                        </p:attrNameLst>
                                      </p:cBhvr>
                                      <p:to>
                                        <p:strVal val="visible"/>
                                      </p:to>
                                    </p:set>
                                    <p:animEffect transition="in" filter="fade">
                                      <p:cBhvr>
                                        <p:cTn id="17" dur="2000"/>
                                        <p:tgtEl>
                                          <p:spTgt spid="4">
                                            <p:graphicEl>
                                              <a:dgm id="{95B23137-B3EC-4DB9-88D8-9F0FAD0C6B01}"/>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graphicEl>
                                              <a:dgm id="{E7BF8C8E-4475-4D72-9998-B4058600B379}"/>
                                            </p:graphicEl>
                                          </p:spTgt>
                                        </p:tgtEl>
                                        <p:attrNameLst>
                                          <p:attrName>style.visibility</p:attrName>
                                        </p:attrNameLst>
                                      </p:cBhvr>
                                      <p:to>
                                        <p:strVal val="visible"/>
                                      </p:to>
                                    </p:set>
                                    <p:animEffect transition="in" filter="fade">
                                      <p:cBhvr>
                                        <p:cTn id="22" dur="2000"/>
                                        <p:tgtEl>
                                          <p:spTgt spid="4">
                                            <p:graphicEl>
                                              <a:dgm id="{E7BF8C8E-4475-4D72-9998-B4058600B379}"/>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graphicEl>
                                              <a:dgm id="{67B5501E-583A-4D8C-A9D9-E9456508DA7B}"/>
                                            </p:graphicEl>
                                          </p:spTgt>
                                        </p:tgtEl>
                                        <p:attrNameLst>
                                          <p:attrName>style.visibility</p:attrName>
                                        </p:attrNameLst>
                                      </p:cBhvr>
                                      <p:to>
                                        <p:strVal val="visible"/>
                                      </p:to>
                                    </p:set>
                                    <p:animEffect transition="in" filter="fade">
                                      <p:cBhvr>
                                        <p:cTn id="27" dur="2000"/>
                                        <p:tgtEl>
                                          <p:spTgt spid="4">
                                            <p:graphicEl>
                                              <a:dgm id="{67B5501E-583A-4D8C-A9D9-E9456508DA7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fontScale="90000"/>
          </a:bodyPr>
          <a:lstStyle/>
          <a:p>
            <a:r>
              <a:rPr lang="en-US" dirty="0"/>
              <a:t>Major functions and requirements  of probation officer</a:t>
            </a:r>
          </a:p>
        </p:txBody>
      </p:sp>
      <p:graphicFrame>
        <p:nvGraphicFramePr>
          <p:cNvPr id="4" name="Content Placeholder 3"/>
          <p:cNvGraphicFramePr>
            <a:graphicFrameLocks noGrp="1"/>
          </p:cNvGraphicFramePr>
          <p:nvPr>
            <p:ph sz="quarter" idx="1"/>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a:t>
            </a:r>
          </a:p>
        </p:txBody>
      </p:sp>
      <p:graphicFrame>
        <p:nvGraphicFramePr>
          <p:cNvPr id="5" name="Content Placeholder 4"/>
          <p:cNvGraphicFramePr>
            <a:graphicFrameLocks noGrp="1"/>
          </p:cNvGraphicFramePr>
          <p:nvPr>
            <p:ph sz="quarter" idx="1"/>
          </p:nvPr>
        </p:nvGraphicFramePr>
        <p:xfrm>
          <a:off x="301752" y="1527048"/>
          <a:ext cx="850392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1D639671-107C-429D-9C2E-8B7EC6B2D0DB}"/>
                                            </p:graphicEl>
                                          </p:spTgt>
                                        </p:tgtEl>
                                        <p:attrNameLst>
                                          <p:attrName>style.visibility</p:attrName>
                                        </p:attrNameLst>
                                      </p:cBhvr>
                                      <p:to>
                                        <p:strVal val="visible"/>
                                      </p:to>
                                    </p:set>
                                    <p:anim calcmode="lin" valueType="num">
                                      <p:cBhvr additive="base">
                                        <p:cTn id="7" dur="500" fill="hold"/>
                                        <p:tgtEl>
                                          <p:spTgt spid="5">
                                            <p:graphicEl>
                                              <a:dgm id="{1D639671-107C-429D-9C2E-8B7EC6B2D0DB}"/>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1D639671-107C-429D-9C2E-8B7EC6B2D0DB}"/>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8417FE88-DFED-471E-A2A5-37797A317AB5}"/>
                                            </p:graphicEl>
                                          </p:spTgt>
                                        </p:tgtEl>
                                        <p:attrNameLst>
                                          <p:attrName>style.visibility</p:attrName>
                                        </p:attrNameLst>
                                      </p:cBhvr>
                                      <p:to>
                                        <p:strVal val="visible"/>
                                      </p:to>
                                    </p:set>
                                    <p:anim calcmode="lin" valueType="num">
                                      <p:cBhvr additive="base">
                                        <p:cTn id="13" dur="500" fill="hold"/>
                                        <p:tgtEl>
                                          <p:spTgt spid="5">
                                            <p:graphicEl>
                                              <a:dgm id="{8417FE88-DFED-471E-A2A5-37797A317AB5}"/>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8417FE88-DFED-471E-A2A5-37797A317AB5}"/>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6C6D46EA-04CB-4239-B8B2-9A2BFAD4E83F}"/>
                                            </p:graphicEl>
                                          </p:spTgt>
                                        </p:tgtEl>
                                        <p:attrNameLst>
                                          <p:attrName>style.visibility</p:attrName>
                                        </p:attrNameLst>
                                      </p:cBhvr>
                                      <p:to>
                                        <p:strVal val="visible"/>
                                      </p:to>
                                    </p:set>
                                    <p:anim calcmode="lin" valueType="num">
                                      <p:cBhvr additive="base">
                                        <p:cTn id="19" dur="500" fill="hold"/>
                                        <p:tgtEl>
                                          <p:spTgt spid="5">
                                            <p:graphicEl>
                                              <a:dgm id="{6C6D46EA-04CB-4239-B8B2-9A2BFAD4E83F}"/>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6C6D46EA-04CB-4239-B8B2-9A2BFAD4E83F}"/>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04569DB0-2FFD-4D65-8B0F-F90E1A54E3AF}"/>
                                            </p:graphicEl>
                                          </p:spTgt>
                                        </p:tgtEl>
                                        <p:attrNameLst>
                                          <p:attrName>style.visibility</p:attrName>
                                        </p:attrNameLst>
                                      </p:cBhvr>
                                      <p:to>
                                        <p:strVal val="visible"/>
                                      </p:to>
                                    </p:set>
                                    <p:anim calcmode="lin" valueType="num">
                                      <p:cBhvr additive="base">
                                        <p:cTn id="25" dur="500" fill="hold"/>
                                        <p:tgtEl>
                                          <p:spTgt spid="5">
                                            <p:graphicEl>
                                              <a:dgm id="{04569DB0-2FFD-4D65-8B0F-F90E1A54E3AF}"/>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04569DB0-2FFD-4D65-8B0F-F90E1A54E3A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868362"/>
          </a:xfrm>
        </p:spPr>
        <p:txBody>
          <a:bodyPr>
            <a:noAutofit/>
          </a:bodyPr>
          <a:lstStyle/>
          <a:p>
            <a:pPr lvl="0"/>
            <a:r>
              <a:rPr lang="en-US" sz="3200" dirty="0">
                <a:solidFill>
                  <a:srgbClr val="FF0000"/>
                </a:solidFill>
                <a:latin typeface="Algerian" pitchFamily="82" charset="0"/>
              </a:rPr>
              <a:t>Four modes of dealing with youthful offenders:</a:t>
            </a:r>
          </a:p>
        </p:txBody>
      </p:sp>
      <p:graphicFrame>
        <p:nvGraphicFramePr>
          <p:cNvPr id="4" name="Content Placeholder 3"/>
          <p:cNvGraphicFramePr>
            <a:graphicFrameLocks noGrp="1"/>
          </p:cNvGraphicFramePr>
          <p:nvPr>
            <p:ph sz="quarter" idx="1"/>
          </p:nvPr>
        </p:nvGraphicFramePr>
        <p:xfrm>
          <a:off x="457200" y="1219200"/>
          <a:ext cx="8458200" cy="490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55E94AAA-4E06-45A4-AA4C-0205C137B608}"/>
                                            </p:graphicEl>
                                          </p:spTgt>
                                        </p:tgtEl>
                                        <p:attrNameLst>
                                          <p:attrName>style.visibility</p:attrName>
                                        </p:attrNameLst>
                                      </p:cBhvr>
                                      <p:to>
                                        <p:strVal val="visible"/>
                                      </p:to>
                                    </p:set>
                                    <p:anim calcmode="lin" valueType="num">
                                      <p:cBhvr additive="base">
                                        <p:cTn id="7" dur="500" fill="hold"/>
                                        <p:tgtEl>
                                          <p:spTgt spid="4">
                                            <p:graphicEl>
                                              <a:dgm id="{55E94AAA-4E06-45A4-AA4C-0205C137B60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55E94AAA-4E06-45A4-AA4C-0205C137B608}"/>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graphicEl>
                                              <a:dgm id="{06EEC50B-1F00-4262-98F2-D2896BAA035A}"/>
                                            </p:graphicEl>
                                          </p:spTgt>
                                        </p:tgtEl>
                                        <p:attrNameLst>
                                          <p:attrName>style.visibility</p:attrName>
                                        </p:attrNameLst>
                                      </p:cBhvr>
                                      <p:to>
                                        <p:strVal val="visible"/>
                                      </p:to>
                                    </p:set>
                                    <p:anim calcmode="lin" valueType="num">
                                      <p:cBhvr additive="base">
                                        <p:cTn id="11" dur="500" fill="hold"/>
                                        <p:tgtEl>
                                          <p:spTgt spid="4">
                                            <p:graphicEl>
                                              <a:dgm id="{06EEC50B-1F00-4262-98F2-D2896BAA035A}"/>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graphicEl>
                                              <a:dgm id="{06EEC50B-1F00-4262-98F2-D2896BAA035A}"/>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graphicEl>
                                              <a:dgm id="{E41E23EB-F680-434D-B104-8D02F98773DD}"/>
                                            </p:graphicEl>
                                          </p:spTgt>
                                        </p:tgtEl>
                                        <p:attrNameLst>
                                          <p:attrName>style.visibility</p:attrName>
                                        </p:attrNameLst>
                                      </p:cBhvr>
                                      <p:to>
                                        <p:strVal val="visible"/>
                                      </p:to>
                                    </p:set>
                                    <p:anim calcmode="lin" valueType="num">
                                      <p:cBhvr additive="base">
                                        <p:cTn id="17" dur="500" fill="hold"/>
                                        <p:tgtEl>
                                          <p:spTgt spid="4">
                                            <p:graphicEl>
                                              <a:dgm id="{E41E23EB-F680-434D-B104-8D02F98773DD}"/>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E41E23EB-F680-434D-B104-8D02F98773DD}"/>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
                                            <p:graphicEl>
                                              <a:dgm id="{3BFF0F05-B727-42A7-966A-418682F80572}"/>
                                            </p:graphicEl>
                                          </p:spTgt>
                                        </p:tgtEl>
                                        <p:attrNameLst>
                                          <p:attrName>style.visibility</p:attrName>
                                        </p:attrNameLst>
                                      </p:cBhvr>
                                      <p:to>
                                        <p:strVal val="visible"/>
                                      </p:to>
                                    </p:set>
                                    <p:anim calcmode="lin" valueType="num">
                                      <p:cBhvr additive="base">
                                        <p:cTn id="21" dur="500" fill="hold"/>
                                        <p:tgtEl>
                                          <p:spTgt spid="4">
                                            <p:graphicEl>
                                              <a:dgm id="{3BFF0F05-B727-42A7-966A-418682F80572}"/>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graphicEl>
                                              <a:dgm id="{3BFF0F05-B727-42A7-966A-418682F80572}"/>
                                            </p:graphic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graphicEl>
                                              <a:dgm id="{FF6088A4-00AD-479B-8E6D-EF04F9452DAB}"/>
                                            </p:graphicEl>
                                          </p:spTgt>
                                        </p:tgtEl>
                                        <p:attrNameLst>
                                          <p:attrName>style.visibility</p:attrName>
                                        </p:attrNameLst>
                                      </p:cBhvr>
                                      <p:to>
                                        <p:strVal val="visible"/>
                                      </p:to>
                                    </p:set>
                                    <p:anim calcmode="lin" valueType="num">
                                      <p:cBhvr additive="base">
                                        <p:cTn id="27" dur="500" fill="hold"/>
                                        <p:tgtEl>
                                          <p:spTgt spid="4">
                                            <p:graphicEl>
                                              <a:dgm id="{FF6088A4-00AD-479B-8E6D-EF04F9452DAB}"/>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FF6088A4-00AD-479B-8E6D-EF04F9452DAB}"/>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4">
                                            <p:graphicEl>
                                              <a:dgm id="{402357FA-34D7-4E28-BA6E-A2A2DD0A1829}"/>
                                            </p:graphicEl>
                                          </p:spTgt>
                                        </p:tgtEl>
                                        <p:attrNameLst>
                                          <p:attrName>style.visibility</p:attrName>
                                        </p:attrNameLst>
                                      </p:cBhvr>
                                      <p:to>
                                        <p:strVal val="visible"/>
                                      </p:to>
                                    </p:set>
                                    <p:anim calcmode="lin" valueType="num">
                                      <p:cBhvr additive="base">
                                        <p:cTn id="31" dur="500" fill="hold"/>
                                        <p:tgtEl>
                                          <p:spTgt spid="4">
                                            <p:graphicEl>
                                              <a:dgm id="{402357FA-34D7-4E28-BA6E-A2A2DD0A1829}"/>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graphicEl>
                                              <a:dgm id="{402357FA-34D7-4E28-BA6E-A2A2DD0A1829}"/>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graphicEl>
                                              <a:dgm id="{C1A5AF4F-AFF4-4CC3-9C3F-C6DA98310161}"/>
                                            </p:graphicEl>
                                          </p:spTgt>
                                        </p:tgtEl>
                                        <p:attrNameLst>
                                          <p:attrName>style.visibility</p:attrName>
                                        </p:attrNameLst>
                                      </p:cBhvr>
                                      <p:to>
                                        <p:strVal val="visible"/>
                                      </p:to>
                                    </p:set>
                                    <p:anim calcmode="lin" valueType="num">
                                      <p:cBhvr additive="base">
                                        <p:cTn id="37" dur="500" fill="hold"/>
                                        <p:tgtEl>
                                          <p:spTgt spid="4">
                                            <p:graphicEl>
                                              <a:dgm id="{C1A5AF4F-AFF4-4CC3-9C3F-C6DA98310161}"/>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C1A5AF4F-AFF4-4CC3-9C3F-C6DA98310161}"/>
                                            </p:graphic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4">
                                            <p:graphicEl>
                                              <a:dgm id="{A2C8B65D-5FBF-4CA0-8CDE-9E7A9886FC62}"/>
                                            </p:graphicEl>
                                          </p:spTgt>
                                        </p:tgtEl>
                                        <p:attrNameLst>
                                          <p:attrName>style.visibility</p:attrName>
                                        </p:attrNameLst>
                                      </p:cBhvr>
                                      <p:to>
                                        <p:strVal val="visible"/>
                                      </p:to>
                                    </p:set>
                                    <p:anim calcmode="lin" valueType="num">
                                      <p:cBhvr additive="base">
                                        <p:cTn id="41" dur="500" fill="hold"/>
                                        <p:tgtEl>
                                          <p:spTgt spid="4">
                                            <p:graphicEl>
                                              <a:dgm id="{A2C8B65D-5FBF-4CA0-8CDE-9E7A9886FC62}"/>
                                            </p:graphic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graphicEl>
                                              <a:dgm id="{A2C8B65D-5FBF-4CA0-8CDE-9E7A9886FC62}"/>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Probation of Offenders Act 1958</a:t>
            </a:r>
          </a:p>
        </p:txBody>
      </p:sp>
      <p:sp>
        <p:nvSpPr>
          <p:cNvPr id="3" name="Content Placeholder 2"/>
          <p:cNvSpPr>
            <a:spLocks noGrp="1"/>
          </p:cNvSpPr>
          <p:nvPr>
            <p:ph sz="quarter" idx="1"/>
          </p:nvPr>
        </p:nvSpPr>
        <p:spPr/>
        <p:txBody>
          <a:bodyPr>
            <a:normAutofit fontScale="92500"/>
          </a:bodyPr>
          <a:lstStyle/>
          <a:p>
            <a:r>
              <a:rPr lang="en-US" sz="2400" dirty="0"/>
              <a:t>Probation under the Act not confined to juveniles but extends to </a:t>
            </a:r>
            <a:r>
              <a:rPr lang="en-US" sz="2400" b="1" dirty="0"/>
              <a:t>adult</a:t>
            </a:r>
            <a:r>
              <a:rPr lang="en-US" sz="2400" dirty="0"/>
              <a:t> criminals also.</a:t>
            </a:r>
          </a:p>
          <a:p>
            <a:r>
              <a:rPr lang="en-US" sz="2400" dirty="0"/>
              <a:t>Not confined to offences under Indian Penal Code but extends to </a:t>
            </a:r>
            <a:r>
              <a:rPr lang="en-US" sz="2400" b="1" dirty="0"/>
              <a:t>offences under special Acts </a:t>
            </a:r>
            <a:r>
              <a:rPr lang="en-US" sz="2400" dirty="0"/>
              <a:t>also like Prevention Of Corruption Act 1947, Prevention of Food Adulteration Act 1954, Customs Act 1962, Black Marketing And Maintenance Of Supplies Of Essential Commodities Act 1974.</a:t>
            </a:r>
          </a:p>
          <a:p>
            <a:r>
              <a:rPr lang="en-US" sz="2400" dirty="0"/>
              <a:t>Probation only to offenders guilty of </a:t>
            </a:r>
            <a:r>
              <a:rPr lang="en-US" sz="2400" b="1" dirty="0"/>
              <a:t>committing offence not punishable with death or life imprisonment</a:t>
            </a:r>
          </a:p>
          <a:p>
            <a:r>
              <a:rPr lang="en-US" sz="2400" b="1" dirty="0">
                <a:solidFill>
                  <a:srgbClr val="FF0000"/>
                </a:solidFill>
              </a:rPr>
              <a:t>Sec 11 </a:t>
            </a:r>
            <a:r>
              <a:rPr lang="en-US" sz="2400" dirty="0"/>
              <a:t>of the Act widens the scope by giving competence to the Court to make order of probation in </a:t>
            </a:r>
            <a:r>
              <a:rPr lang="en-US" sz="2400" b="1" dirty="0"/>
              <a:t>appeal and revision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sz="quarter" idx="1"/>
          </p:nvPr>
        </p:nvSpPr>
        <p:spPr/>
        <p:txBody>
          <a:bodyPr/>
          <a:lstStyle/>
          <a:p>
            <a:r>
              <a:rPr lang="en-US" dirty="0"/>
              <a:t>At the </a:t>
            </a:r>
            <a:r>
              <a:rPr lang="en-US" sz="2400" b="1" dirty="0"/>
              <a:t>time of pronouncement </a:t>
            </a:r>
            <a:r>
              <a:rPr lang="en-US" dirty="0"/>
              <a:t>of judgment</a:t>
            </a:r>
          </a:p>
          <a:p>
            <a:r>
              <a:rPr lang="en-US" dirty="0"/>
              <a:t>Court has to call for </a:t>
            </a:r>
            <a:r>
              <a:rPr lang="en-US" b="1" dirty="0"/>
              <a:t>report of the probation officer</a:t>
            </a:r>
            <a:r>
              <a:rPr lang="en-US" dirty="0"/>
              <a:t>. And then make the probation order because the material available on record may not be sufficient for the court </a:t>
            </a:r>
          </a:p>
          <a:p>
            <a:r>
              <a:rPr lang="en-US" dirty="0"/>
              <a:t>Court has to record clear finding about </a:t>
            </a:r>
            <a:r>
              <a:rPr lang="en-US" b="1" dirty="0"/>
              <a:t>age </a:t>
            </a:r>
            <a:r>
              <a:rPr lang="en-US" dirty="0"/>
              <a:t>of the offender on evidence.</a:t>
            </a:r>
          </a:p>
          <a:p>
            <a:r>
              <a:rPr lang="en-US" dirty="0"/>
              <a:t>To avoid delay court has to obtain the probation </a:t>
            </a:r>
            <a:r>
              <a:rPr lang="en-US" b="1" dirty="0"/>
              <a:t>report before trial </a:t>
            </a:r>
            <a:r>
              <a:rPr lang="en-US" dirty="0"/>
              <a:t>is completed.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Probation of Offenders Act 1958</a:t>
            </a:r>
          </a:p>
        </p:txBody>
      </p:sp>
      <p:sp>
        <p:nvSpPr>
          <p:cNvPr id="3" name="Content Placeholder 2"/>
          <p:cNvSpPr>
            <a:spLocks noGrp="1"/>
          </p:cNvSpPr>
          <p:nvPr>
            <p:ph sz="quarter" idx="1"/>
          </p:nvPr>
        </p:nvSpPr>
        <p:spPr/>
        <p:txBody>
          <a:bodyPr>
            <a:normAutofit/>
          </a:bodyPr>
          <a:lstStyle/>
          <a:p>
            <a:r>
              <a:rPr lang="en-US" sz="2400" dirty="0"/>
              <a:t>In </a:t>
            </a:r>
            <a:r>
              <a:rPr lang="en-US" sz="2400" b="1" i="1" dirty="0"/>
              <a:t>Municipal Corp Delhi v State of Delhi </a:t>
            </a:r>
            <a:r>
              <a:rPr lang="en-US" sz="2400" dirty="0"/>
              <a:t>and another: Held: As High Court did not call  for report of probation officer under Sec 4 of the Act before releasing the accused, the release is wholly illegal.</a:t>
            </a:r>
          </a:p>
          <a:p>
            <a:r>
              <a:rPr lang="en-US" sz="2400" b="1" i="1" dirty="0"/>
              <a:t>Ram Singh v State of Haryana </a:t>
            </a:r>
            <a:r>
              <a:rPr lang="en-US" sz="2400" dirty="0"/>
              <a:t>:Sec 4 and Sec 6 indicate the procedure of the release on probation and it requires the court to call for report probation from the officer and consider </a:t>
            </a:r>
            <a:r>
              <a:rPr lang="en-US" sz="2400" dirty="0" err="1"/>
              <a:t>it.As</a:t>
            </a:r>
            <a:r>
              <a:rPr lang="en-US" sz="2400" dirty="0"/>
              <a:t> per sec  it is mandatory.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Probation of Offenders Act 1958</a:t>
            </a:r>
          </a:p>
        </p:txBody>
      </p:sp>
      <p:sp>
        <p:nvSpPr>
          <p:cNvPr id="3" name="Content Placeholder 2"/>
          <p:cNvSpPr>
            <a:spLocks noGrp="1"/>
          </p:cNvSpPr>
          <p:nvPr>
            <p:ph sz="quarter" idx="1"/>
          </p:nvPr>
        </p:nvSpPr>
        <p:spPr/>
        <p:txBody>
          <a:bodyPr>
            <a:normAutofit fontScale="92500" lnSpcReduction="20000"/>
          </a:bodyPr>
          <a:lstStyle/>
          <a:p>
            <a:r>
              <a:rPr lang="en-US" b="1" dirty="0"/>
              <a:t>Sec 360 of the Cr PC </a:t>
            </a:r>
            <a:r>
              <a:rPr lang="en-US" dirty="0"/>
              <a:t>:</a:t>
            </a:r>
          </a:p>
          <a:p>
            <a:pPr>
              <a:buNone/>
            </a:pPr>
            <a:r>
              <a:rPr lang="en-US" dirty="0"/>
              <a:t>excludes certain types of punishments </a:t>
            </a:r>
          </a:p>
          <a:p>
            <a:pPr>
              <a:buNone/>
            </a:pPr>
            <a:r>
              <a:rPr lang="en-US" dirty="0"/>
              <a:t>Prescribes Age limit for offenders </a:t>
            </a:r>
          </a:p>
          <a:p>
            <a:pPr>
              <a:buNone/>
            </a:pPr>
            <a:r>
              <a:rPr lang="en-US" dirty="0"/>
              <a:t>Provides that it applies to first offenders only</a:t>
            </a:r>
          </a:p>
          <a:p>
            <a:r>
              <a:rPr lang="en-US" b="1" dirty="0">
                <a:solidFill>
                  <a:srgbClr val="FF0000"/>
                </a:solidFill>
              </a:rPr>
              <a:t>Sec 27 of Cr PC:</a:t>
            </a:r>
          </a:p>
          <a:p>
            <a:pPr>
              <a:buNone/>
            </a:pPr>
            <a:r>
              <a:rPr lang="en-US" dirty="0"/>
              <a:t>offence not punishable with death or life imprisonment</a:t>
            </a:r>
          </a:p>
          <a:p>
            <a:pPr>
              <a:buNone/>
            </a:pPr>
            <a:r>
              <a:rPr lang="en-US" dirty="0"/>
              <a:t>Accused under age of 16 yrs----(raised from 15 to 16 in view of Children Act……now 18 yrs under JJ Act 2000</a:t>
            </a:r>
          </a:p>
          <a:p>
            <a:r>
              <a:rPr lang="en-US" b="1" dirty="0">
                <a:solidFill>
                  <a:srgbClr val="FF0000"/>
                </a:solidFill>
              </a:rPr>
              <a:t>Juvenile Justice Act,2000:</a:t>
            </a:r>
          </a:p>
          <a:p>
            <a:pPr>
              <a:buNone/>
            </a:pPr>
            <a:r>
              <a:rPr lang="en-US" dirty="0"/>
              <a:t>Release of juveniles on probation of good conduct and placing them under care and protection of parents or fit for executing a bond.----3yrs.</a:t>
            </a:r>
          </a:p>
          <a:p>
            <a:endParaRPr lang="en-US" dirty="0"/>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5103812" y="1600200"/>
            <a:ext cx="4040188" cy="732974"/>
          </a:xfrm>
        </p:spPr>
        <p:txBody>
          <a:bodyPr/>
          <a:lstStyle/>
          <a:p>
            <a:r>
              <a:rPr>
                <a:solidFill>
                  <a:schemeClr val="bg1"/>
                </a:solidFill>
              </a:rPr>
              <a:t>Sec 360 CrPC </a:t>
            </a:r>
            <a:endParaRPr lang="en-US" dirty="0">
              <a:solidFill>
                <a:schemeClr val="bg1"/>
              </a:solidFill>
            </a:endParaRPr>
          </a:p>
        </p:txBody>
      </p:sp>
      <p:sp>
        <p:nvSpPr>
          <p:cNvPr id="5" name="Text Placeholder 4"/>
          <p:cNvSpPr>
            <a:spLocks noGrp="1"/>
          </p:cNvSpPr>
          <p:nvPr>
            <p:ph type="body" sz="half" idx="3"/>
          </p:nvPr>
        </p:nvSpPr>
        <p:spPr>
          <a:xfrm>
            <a:off x="381000" y="1524000"/>
            <a:ext cx="4041775" cy="731520"/>
          </a:xfrm>
        </p:spPr>
        <p:txBody>
          <a:bodyPr/>
          <a:lstStyle/>
          <a:p>
            <a:r>
              <a:rPr lang="en-US" dirty="0">
                <a:solidFill>
                  <a:schemeClr val="bg1"/>
                </a:solidFill>
              </a:rPr>
              <a:t>Probation of Offenders Act</a:t>
            </a:r>
          </a:p>
        </p:txBody>
      </p:sp>
      <p:sp>
        <p:nvSpPr>
          <p:cNvPr id="3" name="Content Placeholder 2"/>
          <p:cNvSpPr>
            <a:spLocks noGrp="1"/>
          </p:cNvSpPr>
          <p:nvPr>
            <p:ph sz="quarter" idx="2"/>
          </p:nvPr>
        </p:nvSpPr>
        <p:spPr>
          <a:xfrm>
            <a:off x="228600" y="2286000"/>
            <a:ext cx="4267200" cy="3927587"/>
          </a:xfrm>
        </p:spPr>
        <p:txBody>
          <a:bodyPr>
            <a:noAutofit/>
          </a:bodyPr>
          <a:lstStyle/>
          <a:p>
            <a:r>
              <a:rPr lang="en-US" sz="2000" dirty="0"/>
              <a:t>Discretion to court to decide on facts and circumstances</a:t>
            </a:r>
          </a:p>
          <a:p>
            <a:r>
              <a:rPr lang="en-US" sz="2000" dirty="0"/>
              <a:t>No distinction on the basis of age or sex  all equally entitled to probation.</a:t>
            </a:r>
          </a:p>
          <a:p>
            <a:r>
              <a:rPr lang="en-US" sz="2000" dirty="0"/>
              <a:t>Applicable to not only juveniles but also adults –offence not punishable with death or life imprisonment </a:t>
            </a:r>
          </a:p>
          <a:p>
            <a:r>
              <a:rPr lang="en-US" sz="2000" dirty="0"/>
              <a:t>Not confined to first offenders but can be extended to recidivist if fit circumstances and character of offender</a:t>
            </a:r>
          </a:p>
          <a:p>
            <a:endParaRPr lang="en-US" sz="2000" dirty="0"/>
          </a:p>
          <a:p>
            <a:endParaRPr lang="en-US" sz="2000" dirty="0"/>
          </a:p>
        </p:txBody>
      </p:sp>
      <p:sp>
        <p:nvSpPr>
          <p:cNvPr id="6" name="Content Placeholder 5"/>
          <p:cNvSpPr>
            <a:spLocks noGrp="1"/>
          </p:cNvSpPr>
          <p:nvPr>
            <p:ph sz="quarter" idx="4"/>
          </p:nvPr>
        </p:nvSpPr>
        <p:spPr>
          <a:xfrm>
            <a:off x="4648200" y="2209800"/>
            <a:ext cx="4495800" cy="4267200"/>
          </a:xfrm>
        </p:spPr>
        <p:txBody>
          <a:bodyPr>
            <a:noAutofit/>
          </a:bodyPr>
          <a:lstStyle/>
          <a:p>
            <a:r>
              <a:rPr lang="en-US" sz="2400" dirty="0"/>
              <a:t>Rigid—no discretion ---no inquiry </a:t>
            </a:r>
          </a:p>
          <a:p>
            <a:r>
              <a:rPr lang="en-US" sz="2400" dirty="0"/>
              <a:t>Applicable to :</a:t>
            </a:r>
          </a:p>
          <a:p>
            <a:pPr>
              <a:buNone/>
            </a:pPr>
            <a:r>
              <a:rPr lang="en-US" sz="2400" dirty="0"/>
              <a:t>    Men above 21 yrs age--- less than 7 yrs punishment</a:t>
            </a:r>
          </a:p>
          <a:p>
            <a:pPr>
              <a:buNone/>
            </a:pPr>
            <a:r>
              <a:rPr lang="en-US" sz="2400" dirty="0"/>
              <a:t>    Women of all ages, and men below 21 yrs of age------not punished for life or death sentence</a:t>
            </a:r>
          </a:p>
          <a:p>
            <a:pPr>
              <a:buNone/>
            </a:pPr>
            <a:r>
              <a:rPr lang="en-US" sz="2400" dirty="0"/>
              <a:t>Confined to first offenders only</a:t>
            </a:r>
          </a:p>
          <a:p>
            <a:pPr>
              <a:buNone/>
            </a:pPr>
            <a:endParaRPr lang="en-US" sz="2400" dirty="0"/>
          </a:p>
          <a:p>
            <a:endParaRPr lang="en-US" sz="2400" dirty="0"/>
          </a:p>
          <a:p>
            <a:endParaRPr lang="en-US" sz="2400" dirty="0"/>
          </a:p>
        </p:txBody>
      </p:sp>
      <p:sp>
        <p:nvSpPr>
          <p:cNvPr id="2" name="Title 1"/>
          <p:cNvSpPr>
            <a:spLocks noGrp="1"/>
          </p:cNvSpPr>
          <p:nvPr>
            <p:ph type="title"/>
          </p:nvPr>
        </p:nvSpPr>
        <p:spPr>
          <a:xfrm>
            <a:off x="228600" y="228600"/>
            <a:ext cx="8534400" cy="758952"/>
          </a:xfrm>
        </p:spPr>
        <p:txBody>
          <a:bodyPr>
            <a:normAutofit fontScale="90000"/>
          </a:bodyPr>
          <a:lstStyle/>
          <a:p>
            <a:r>
              <a:rPr lang="en-US" dirty="0"/>
              <a:t>Sec 360 </a:t>
            </a:r>
            <a:r>
              <a:rPr lang="en-US" dirty="0" err="1"/>
              <a:t>CrPC</a:t>
            </a:r>
            <a:r>
              <a:rPr lang="en-US" dirty="0"/>
              <a:t> and Probation of Offenders 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diamond(in)">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iterate type="lt">
                                    <p:tmPct val="10000"/>
                                  </p:iterate>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anim calcmode="lin" valueType="num">
                                      <p:cBhvr>
                                        <p:cTn id="18" dur="5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9"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53" presetClass="entr" presetSubtype="0" fill="hold" nodeType="clickEffect">
                                  <p:stCondLst>
                                    <p:cond delay="0"/>
                                  </p:stCondLst>
                                  <p:childTnLst>
                                    <p:set>
                                      <p:cBhvr>
                                        <p:cTn id="29" dur="1" fill="hold">
                                          <p:stCondLst>
                                            <p:cond delay="0"/>
                                          </p:stCondLst>
                                        </p:cTn>
                                        <p:tgtEl>
                                          <p:spTgt spid="6">
                                            <p:txEl>
                                              <p:pRg st="1" end="1"/>
                                            </p:txEl>
                                          </p:spTgt>
                                        </p:tgtEl>
                                        <p:attrNameLst>
                                          <p:attrName>style.visibility</p:attrName>
                                        </p:attrNameLst>
                                      </p:cBhvr>
                                      <p:to>
                                        <p:strVal val="visible"/>
                                      </p:to>
                                    </p:set>
                                    <p:anim calcmode="lin" valueType="num">
                                      <p:cBhvr>
                                        <p:cTn id="30"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31"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32" dur="500"/>
                                        <p:tgtEl>
                                          <p:spTgt spid="6">
                                            <p:txEl>
                                              <p:pRg st="1" end="1"/>
                                            </p:txEl>
                                          </p:spTgt>
                                        </p:tgtEl>
                                      </p:cBhvr>
                                    </p:animEffect>
                                  </p:childTnLst>
                                </p:cTn>
                              </p:par>
                              <p:par>
                                <p:cTn id="33" presetID="53" presetClass="entr" presetSubtype="0" fill="hold" nodeType="with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anim calcmode="lin" valueType="num">
                                      <p:cBhvr>
                                        <p:cTn id="35"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37" dur="500"/>
                                        <p:tgtEl>
                                          <p:spTgt spid="6">
                                            <p:txEl>
                                              <p:pRg st="2" end="2"/>
                                            </p:txEl>
                                          </p:spTgt>
                                        </p:tgtEl>
                                      </p:cBhvr>
                                    </p:animEffect>
                                  </p:childTnLst>
                                </p:cTn>
                              </p:par>
                              <p:par>
                                <p:cTn id="38" presetID="53" presetClass="entr" presetSubtype="0" fill="hold" nodeType="with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 calcmode="lin" valueType="num">
                                      <p:cBhvr>
                                        <p:cTn id="40"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41"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42" dur="500"/>
                                        <p:tgtEl>
                                          <p:spTgt spid="6">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blinds(horizontal)">
                                      <p:cBhvr>
                                        <p:cTn id="47" dur="5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2" presetClass="entr" presetSubtype="0" fill="hold" nodeType="clickEffect">
                                  <p:stCondLst>
                                    <p:cond delay="0"/>
                                  </p:stCondLst>
                                  <p:childTnLst>
                                    <p:set>
                                      <p:cBhvr>
                                        <p:cTn id="51" dur="1" fill="hold">
                                          <p:stCondLst>
                                            <p:cond delay="0"/>
                                          </p:stCondLst>
                                        </p:cTn>
                                        <p:tgtEl>
                                          <p:spTgt spid="6">
                                            <p:txEl>
                                              <p:pRg st="4" end="4"/>
                                            </p:txEl>
                                          </p:spTgt>
                                        </p:tgtEl>
                                        <p:attrNameLst>
                                          <p:attrName>style.visibility</p:attrName>
                                        </p:attrNameLst>
                                      </p:cBhvr>
                                      <p:to>
                                        <p:strVal val="visible"/>
                                      </p:to>
                                    </p:set>
                                    <p:animScale>
                                      <p:cBhvr>
                                        <p:cTn id="52" dur="1000" decel="50000" fill="hold">
                                          <p:stCondLst>
                                            <p:cond delay="0"/>
                                          </p:stCondLst>
                                        </p:cTn>
                                        <p:tgtEl>
                                          <p:spTgt spid="6">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6">
                                            <p:txEl>
                                              <p:pRg st="4" end="4"/>
                                            </p:txEl>
                                          </p:spTgt>
                                        </p:tgtEl>
                                        <p:attrNameLst>
                                          <p:attrName>ppt_x</p:attrName>
                                          <p:attrName>ppt_y</p:attrName>
                                        </p:attrNameLst>
                                      </p:cBhvr>
                                    </p:animMotion>
                                    <p:animEffect transition="in" filter="fade">
                                      <p:cBhvr>
                                        <p:cTn id="54"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724400" y="1447800"/>
            <a:ext cx="4040188" cy="732974"/>
          </a:xfrm>
        </p:spPr>
        <p:txBody>
          <a:bodyPr/>
          <a:lstStyle/>
          <a:p>
            <a:r>
              <a:t>      Sec/360 Crpc</a:t>
            </a:r>
            <a:endParaRPr lang="en-US" dirty="0"/>
          </a:p>
        </p:txBody>
      </p:sp>
      <p:sp>
        <p:nvSpPr>
          <p:cNvPr id="3" name="Text Placeholder 2"/>
          <p:cNvSpPr>
            <a:spLocks noGrp="1"/>
          </p:cNvSpPr>
          <p:nvPr>
            <p:ph type="body" sz="half" idx="3"/>
          </p:nvPr>
        </p:nvSpPr>
        <p:spPr>
          <a:xfrm>
            <a:off x="457200" y="1447800"/>
            <a:ext cx="4041775" cy="731520"/>
          </a:xfrm>
        </p:spPr>
        <p:txBody>
          <a:bodyPr/>
          <a:lstStyle/>
          <a:p>
            <a:r>
              <a:rPr lang="en-US" dirty="0"/>
              <a:t>Probation of Offenders Act</a:t>
            </a:r>
          </a:p>
        </p:txBody>
      </p:sp>
      <p:sp>
        <p:nvSpPr>
          <p:cNvPr id="4" name="Content Placeholder 3"/>
          <p:cNvSpPr>
            <a:spLocks noGrp="1"/>
          </p:cNvSpPr>
          <p:nvPr>
            <p:ph sz="quarter" idx="2"/>
          </p:nvPr>
        </p:nvSpPr>
        <p:spPr/>
        <p:txBody>
          <a:bodyPr>
            <a:normAutofit/>
          </a:bodyPr>
          <a:lstStyle/>
          <a:p>
            <a:r>
              <a:rPr lang="en-US" sz="2400" dirty="0"/>
              <a:t>Probation officers are appointed for guidance supervision and assistance to offender. </a:t>
            </a:r>
          </a:p>
          <a:p>
            <a:r>
              <a:rPr lang="en-US" sz="2400" dirty="0"/>
              <a:t> U /sec 12 of PO Act probationer not to suffer disqualification </a:t>
            </a:r>
          </a:p>
        </p:txBody>
      </p:sp>
      <p:sp>
        <p:nvSpPr>
          <p:cNvPr id="5" name="Content Placeholder 4"/>
          <p:cNvSpPr>
            <a:spLocks noGrp="1"/>
          </p:cNvSpPr>
          <p:nvPr>
            <p:ph sz="quarter" idx="4"/>
          </p:nvPr>
        </p:nvSpPr>
        <p:spPr/>
        <p:txBody>
          <a:bodyPr>
            <a:normAutofit/>
          </a:bodyPr>
          <a:lstStyle/>
          <a:p>
            <a:r>
              <a:rPr lang="en-US" sz="2400" dirty="0"/>
              <a:t>No provision for probation officer</a:t>
            </a:r>
          </a:p>
          <a:p>
            <a:r>
              <a:rPr lang="en-US" sz="2400" dirty="0"/>
              <a:t>No provision for removing disqualification under sec360 of </a:t>
            </a:r>
            <a:r>
              <a:rPr lang="en-US" sz="2400" dirty="0" err="1"/>
              <a:t>CrPC</a:t>
            </a:r>
            <a:endParaRPr lang="en-US" sz="2400" dirty="0"/>
          </a:p>
          <a:p>
            <a:endParaRPr lang="en-US" sz="2400" b="1" dirty="0"/>
          </a:p>
          <a:p>
            <a:endParaRPr lang="en-US" sz="2400" dirty="0"/>
          </a:p>
        </p:txBody>
      </p:sp>
      <p:sp>
        <p:nvSpPr>
          <p:cNvPr id="6" name="Title 5"/>
          <p:cNvSpPr>
            <a:spLocks noGrp="1"/>
          </p:cNvSpPr>
          <p:nvPr>
            <p:ph type="title"/>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p:cTn id="17" dur="1000" fill="hold"/>
                                        <p:tgtEl>
                                          <p:spTgt spid="4">
                                            <p:txEl>
                                              <p:pRg st="1" end="1"/>
                                            </p:txEl>
                                          </p:spTgt>
                                        </p:tgtEl>
                                        <p:attrNameLst>
                                          <p:attrName>ppt_w</p:attrName>
                                        </p:attrNameLst>
                                      </p:cBhvr>
                                      <p:tavLst>
                                        <p:tav tm="0">
                                          <p:val>
                                            <p:strVal val="#ppt_w*0.70"/>
                                          </p:val>
                                        </p:tav>
                                        <p:tav tm="100000">
                                          <p:val>
                                            <p:strVal val="#ppt_w"/>
                                          </p:val>
                                        </p:tav>
                                      </p:tavLst>
                                    </p:anim>
                                    <p:anim calcmode="lin" valueType="num">
                                      <p:cBhvr>
                                        <p:cTn id="18" dur="1000" fill="hold"/>
                                        <p:tgtEl>
                                          <p:spTgt spid="4">
                                            <p:txEl>
                                              <p:pRg st="1" end="1"/>
                                            </p:txEl>
                                          </p:spTgt>
                                        </p:tgtEl>
                                        <p:attrNameLst>
                                          <p:attrName>ppt_h</p:attrName>
                                        </p:attrNameLst>
                                      </p:cBhvr>
                                      <p:tavLst>
                                        <p:tav tm="0">
                                          <p:val>
                                            <p:strVal val="#ppt_h"/>
                                          </p:val>
                                        </p:tav>
                                        <p:tav tm="100000">
                                          <p:val>
                                            <p:strVal val="#ppt_h"/>
                                          </p:val>
                                        </p:tav>
                                      </p:tavLst>
                                    </p:anim>
                                    <p:animEffect transition="in" filter="fade">
                                      <p:cBhvr>
                                        <p:cTn id="19" dur="10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 calcmode="lin" valueType="num">
                                      <p:cBhvr additive="base">
                                        <p:cTn id="24"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Sec 360 </a:t>
            </a:r>
            <a:r>
              <a:rPr lang="en-US" dirty="0" err="1"/>
              <a:t>CrPC</a:t>
            </a:r>
            <a:r>
              <a:rPr lang="en-US" dirty="0"/>
              <a:t> and Probation of Offenders Act</a:t>
            </a:r>
          </a:p>
        </p:txBody>
      </p:sp>
      <p:sp>
        <p:nvSpPr>
          <p:cNvPr id="3" name="Content Placeholder 2"/>
          <p:cNvSpPr>
            <a:spLocks noGrp="1"/>
          </p:cNvSpPr>
          <p:nvPr>
            <p:ph sz="quarter" idx="1"/>
          </p:nvPr>
        </p:nvSpPr>
        <p:spPr/>
        <p:txBody>
          <a:bodyPr>
            <a:normAutofit/>
          </a:bodyPr>
          <a:lstStyle/>
          <a:p>
            <a:r>
              <a:rPr lang="en-US" sz="2400" b="1" dirty="0"/>
              <a:t>Hence where the PO Act is in force, Sec 360 is not applicable</a:t>
            </a:r>
          </a:p>
          <a:p>
            <a:r>
              <a:rPr lang="en-US" sz="2600" b="1" dirty="0" err="1"/>
              <a:t>Chhani</a:t>
            </a:r>
            <a:r>
              <a:rPr lang="en-US" sz="2600" b="1" dirty="0"/>
              <a:t> v State of Uttar Pradesh </a:t>
            </a:r>
            <a:r>
              <a:rPr lang="en-US" dirty="0"/>
              <a:t>(AIR 2006 SC)</a:t>
            </a:r>
          </a:p>
          <a:p>
            <a:r>
              <a:rPr lang="en-US" dirty="0"/>
              <a:t>Held scope of Sec 4 under the Act is wider than Sec 360 of </a:t>
            </a:r>
            <a:r>
              <a:rPr lang="en-US" dirty="0" err="1"/>
              <a:t>CrPC</a:t>
            </a:r>
            <a:r>
              <a:rPr lang="en-US" dirty="0"/>
              <a:t>.</a:t>
            </a:r>
          </a:p>
          <a:p>
            <a:r>
              <a:rPr lang="en-US" dirty="0"/>
              <a:t>Sec 360 no role of probation officers but it is provided under the Act. </a:t>
            </a:r>
          </a:p>
          <a:p>
            <a:r>
              <a:rPr lang="en-US" dirty="0"/>
              <a:t>No provision for removal of disqualification u/Sec 360 </a:t>
            </a:r>
            <a:r>
              <a:rPr lang="en-US" dirty="0" err="1"/>
              <a:t>CrPC</a:t>
            </a: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1275</TotalTime>
  <Words>1173</Words>
  <Application>Microsoft Office PowerPoint</Application>
  <PresentationFormat>On-screen Show (4:3)</PresentationFormat>
  <Paragraphs>97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Algerian</vt:lpstr>
      <vt:lpstr>Georgia</vt:lpstr>
      <vt:lpstr>Wingdings</vt:lpstr>
      <vt:lpstr>Wingdings 2</vt:lpstr>
      <vt:lpstr>Civic</vt:lpstr>
      <vt:lpstr>Probation System in India</vt:lpstr>
      <vt:lpstr>Four modes of dealing with youthful offenders:</vt:lpstr>
      <vt:lpstr>Probation of Offenders Act 1958</vt:lpstr>
      <vt:lpstr>Procedure</vt:lpstr>
      <vt:lpstr>Probation of Offenders Act 1958</vt:lpstr>
      <vt:lpstr>Probation of Offenders Act 1958</vt:lpstr>
      <vt:lpstr>Sec 360 CrPC and Probation of Offenders Act</vt:lpstr>
      <vt:lpstr>PowerPoint Presentation</vt:lpstr>
      <vt:lpstr>Sec 360 CrPC and Probation of Offenders Act</vt:lpstr>
      <vt:lpstr>Probation of Offenders Act 1958</vt:lpstr>
      <vt:lpstr>Probation of Offenders Act 1958</vt:lpstr>
      <vt:lpstr>Judicial trend</vt:lpstr>
      <vt:lpstr>Utility of Probation System-----Delinquent</vt:lpstr>
      <vt:lpstr>Utility of Probation System-----Delinquent</vt:lpstr>
      <vt:lpstr>Utility of Probation System-----Society</vt:lpstr>
      <vt:lpstr>Utility of Probation System ----- Probation officer</vt:lpstr>
      <vt:lpstr>Major functions and requirements  of probation officer</vt:lpstr>
      <vt:lpstr>Functions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Probation System in India</dc:title>
  <dc:creator>sony</dc:creator>
  <cp:lastModifiedBy>Shubhangi Panchal</cp:lastModifiedBy>
  <cp:revision>23</cp:revision>
  <dcterms:created xsi:type="dcterms:W3CDTF">2017-10-11T03:29:46Z</dcterms:created>
  <dcterms:modified xsi:type="dcterms:W3CDTF">2022-11-22T08:24:23Z</dcterms:modified>
</cp:coreProperties>
</file>